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1" r:id="rId3"/>
    <p:sldId id="378" r:id="rId4"/>
    <p:sldId id="341" r:id="rId5"/>
    <p:sldId id="369" r:id="rId6"/>
    <p:sldId id="374" r:id="rId7"/>
    <p:sldId id="375" r:id="rId8"/>
    <p:sldId id="377" r:id="rId9"/>
    <p:sldId id="376" r:id="rId10"/>
    <p:sldId id="368" r:id="rId11"/>
    <p:sldId id="261" r:id="rId12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2" autoAdjust="0"/>
    <p:restoredTop sz="93741" autoAdjust="0"/>
  </p:normalViewPr>
  <p:slideViewPr>
    <p:cSldViewPr>
      <p:cViewPr varScale="1">
        <p:scale>
          <a:sx n="109" d="100"/>
          <a:sy n="109" d="100"/>
        </p:scale>
        <p:origin x="162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16/2/2023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16/2/2023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1484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48513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16/2/2023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16/2/2023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16/2/2023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16/2/2023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16/2/2023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16/2/2023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16/2/2023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16/2/2023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16/2/2023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16/2/2023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16/2/2023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16/2/2023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53.png"/><Relationship Id="rId4" Type="http://schemas.openxmlformats.org/officeDocument/2006/relationships/image" Target="../media/image12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arasaac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9.png"/><Relationship Id="rId5" Type="http://schemas.openxmlformats.org/officeDocument/2006/relationships/image" Target="../media/image15.jpeg"/><Relationship Id="rId15" Type="http://schemas.openxmlformats.org/officeDocument/2006/relationships/image" Target="../media/image22.png"/><Relationship Id="rId10" Type="http://schemas.openxmlformats.org/officeDocument/2006/relationships/image" Target="../media/image12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6.jpeg"/><Relationship Id="rId3" Type="http://schemas.openxmlformats.org/officeDocument/2006/relationships/image" Target="../media/image2.png"/><Relationship Id="rId21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2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2.png"/><Relationship Id="rId7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g"/><Relationship Id="rId11" Type="http://schemas.openxmlformats.org/officeDocument/2006/relationships/image" Target="../media/image3.png"/><Relationship Id="rId5" Type="http://schemas.openxmlformats.org/officeDocument/2006/relationships/image" Target="../media/image38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3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4160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ELS COLORS DEL METALL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6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MÚSICS TOQUEN DALT DE L’ESCENARI I ES </a:t>
            </a:r>
            <a:r>
              <a:rPr lang="es-E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MOUEN ENTRE EL </a:t>
            </a:r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PÚBLIC.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DAADCF-001B-4F5E-0731-94871FC8E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40" y="734213"/>
            <a:ext cx="7740352" cy="4353948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3D1F9903-ACBB-185C-C6D6-A90083AD79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975" y="5373216"/>
            <a:ext cx="893817" cy="8938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E9AB1EF-49FD-6770-343E-46647B00DB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429" y="5445224"/>
            <a:ext cx="893819" cy="893819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361C203E-1E87-5EC2-A0E7-C3C11454ED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801" y="5396033"/>
            <a:ext cx="841279" cy="84127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7BDC531-52E7-9471-3D6A-A76B833D48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649" y="5445224"/>
            <a:ext cx="841279" cy="84127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81DDEFF-DE6C-6A5E-763B-EBDDB3DE58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373216"/>
            <a:ext cx="893820" cy="893820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486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403648" y="3648275"/>
            <a:ext cx="6480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069662"/>
            <a:ext cx="3312368" cy="128088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899592" y="6021288"/>
            <a:ext cx="7488832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DC21E82-1024-162F-774A-E7FE2AB9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60848"/>
            <a:ext cx="4303682" cy="125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1916832"/>
            <a:ext cx="7206802" cy="43760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Tingueu en compte que la sessió a la qual assistireu és familiar o escolar,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En algunes peces musicals els músics es mouen per les escales al voltant del públic tocant instruments.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2: Oriol Martorell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3</a:t>
            </a:fld>
            <a:endParaRPr lang="ca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CDAEB7-D7EF-2711-28DA-D884BBB1B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2341236"/>
            <a:ext cx="4680520" cy="375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FB4ED95-E6AF-8021-6BE0-D620DD3EC806}"/>
              </a:ext>
            </a:extLst>
          </p:cNvPr>
          <p:cNvSpPr txBox="1"/>
          <p:nvPr/>
        </p:nvSpPr>
        <p:spPr>
          <a:xfrm>
            <a:off x="5364088" y="4088105"/>
            <a:ext cx="10081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ESCENARI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17AD05C-5EE3-EF4E-85D0-A788B5F32111}"/>
              </a:ext>
            </a:extLst>
          </p:cNvPr>
          <p:cNvCxnSpPr/>
          <p:nvPr/>
        </p:nvCxnSpPr>
        <p:spPr>
          <a:xfrm>
            <a:off x="1403648" y="292494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F359C3-777C-D1C1-67DC-FD779F5B9BFD}"/>
              </a:ext>
            </a:extLst>
          </p:cNvPr>
          <p:cNvSpPr txBox="1"/>
          <p:nvPr/>
        </p:nvSpPr>
        <p:spPr>
          <a:xfrm>
            <a:off x="683567" y="26401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AF23F60-3161-2F95-B5C2-38AADAA5E7D9}"/>
              </a:ext>
            </a:extLst>
          </p:cNvPr>
          <p:cNvCxnSpPr/>
          <p:nvPr/>
        </p:nvCxnSpPr>
        <p:spPr>
          <a:xfrm flipV="1">
            <a:off x="1428140" y="5013176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682E8D5-9C97-E75E-4499-70DD097240DE}"/>
              </a:ext>
            </a:extLst>
          </p:cNvPr>
          <p:cNvSpPr txBox="1"/>
          <p:nvPr/>
        </p:nvSpPr>
        <p:spPr>
          <a:xfrm>
            <a:off x="683568" y="5448413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5AABA1C-C591-330E-F272-A3C8A98C6F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62" y="1888194"/>
            <a:ext cx="460078" cy="46007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45E6F53-C2D2-F606-9771-CE5086EC6C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960" y="1900042"/>
            <a:ext cx="460078" cy="46007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29572EF-4359-A73F-8CA0-16C9CE7D73ED}"/>
              </a:ext>
            </a:extLst>
          </p:cNvPr>
          <p:cNvSpPr txBox="1"/>
          <p:nvPr/>
        </p:nvSpPr>
        <p:spPr>
          <a:xfrm>
            <a:off x="2403815" y="2011250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C549E8D-6723-1B88-4BAB-6686F608B0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63" y="5794216"/>
            <a:ext cx="525253" cy="52525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9396502-54B4-83D9-E708-E92326B34E4C}"/>
              </a:ext>
            </a:extLst>
          </p:cNvPr>
          <p:cNvSpPr txBox="1"/>
          <p:nvPr/>
        </p:nvSpPr>
        <p:spPr>
          <a:xfrm>
            <a:off x="2313038" y="6042470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ÀREA RELAXADA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FBDD05-90E2-B4D7-A37A-3369E05D544B}"/>
              </a:ext>
            </a:extLst>
          </p:cNvPr>
          <p:cNvSpPr txBox="1"/>
          <p:nvPr/>
        </p:nvSpPr>
        <p:spPr>
          <a:xfrm>
            <a:off x="5665176" y="1995563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28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VAIG A L’AUDITORI A VEURE EL CONCERT ELS COLORS DEL METALL.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990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3779912" y="5589238"/>
            <a:ext cx="841279" cy="720082"/>
          </a:xfrm>
          <a:prstGeom prst="rect">
            <a:avLst/>
          </a:prstGeom>
          <a:noFill/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90C75E2-55D1-C913-4F32-CD5666E116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303" y="5373216"/>
            <a:ext cx="893817" cy="89381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5F2CC74-5E2D-286E-4797-9805A895AA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56886"/>
            <a:ext cx="6487088" cy="415997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8A77F51-573C-A141-DE95-A24B4817C5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449329"/>
            <a:ext cx="1368152" cy="877355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710092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  I   MIRO  </a:t>
                      </a:r>
                      <a:r>
                        <a:rPr lang="es-ES" sz="1600" b="0" baseline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 EN SILENCI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594817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3BA876-58BF-6A39-473A-340D3FFBF8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013176"/>
            <a:ext cx="811446" cy="8114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B8048B-0FB0-7857-B501-9273EC6768A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51" y="3593379"/>
            <a:ext cx="915741" cy="915741"/>
          </a:xfrm>
          <a:prstGeom prst="rect">
            <a:avLst/>
          </a:prstGeom>
        </p:spPr>
      </p:pic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708" y="2264876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37098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2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251" y="2967230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UN MÚSIC PRESENTA EL CONCERT DELS COLORS DEL METALL.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A1B64F6-41DE-DB71-B692-A3006785CD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86" y="5589240"/>
            <a:ext cx="705710" cy="70571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4C3D3DA-E04A-14A3-6FC0-225C6304C3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445224"/>
            <a:ext cx="893817" cy="89381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EE28308-E79E-F637-671D-9F37F4394A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5434913"/>
            <a:ext cx="860037" cy="86003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CCBE864-CF91-80ED-53D5-2DA651E900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468694"/>
            <a:ext cx="840626" cy="84062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3D7199-AE59-0B5C-BF41-7600561F2A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1052736"/>
            <a:ext cx="7040786" cy="3960442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3C88C69-20ED-212B-702B-DF8726D459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449329"/>
            <a:ext cx="1368152" cy="877355"/>
          </a:xfrm>
          <a:prstGeom prst="rect">
            <a:avLst/>
          </a:prstGeom>
        </p:spPr>
      </p:pic>
      <p:pic>
        <p:nvPicPr>
          <p:cNvPr id="1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47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MÚSICS DEL CONCERT SÓN 1 PERCUSIONISTA I 5 AMB INSTRUMENTS DE VENT.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D30DE7-3A86-C761-ED49-ACFD4A9CE2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15503"/>
            <a:ext cx="893817" cy="89381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72AAF4D-F6BD-6232-3BED-85DD2DFB7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546723"/>
            <a:ext cx="762597" cy="76259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A1B64F6-41DE-DB71-B692-A3006785C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5603610"/>
            <a:ext cx="705710" cy="70571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E3D931F-A56F-803F-08C7-5B9980828A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36712"/>
            <a:ext cx="6402288" cy="424151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D3B4C42-349A-0D79-3ED0-9988469F1D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49329"/>
            <a:ext cx="1368152" cy="87735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31E6469-9111-C0BD-D0EF-65E51C96BA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445224"/>
            <a:ext cx="893818" cy="893818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7F168F00-B48F-F096-677E-1290C3C4D7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4" y="5517234"/>
            <a:ext cx="792086" cy="792086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A21F3C79-2E5B-2CB7-0317-2B73B45A0CA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013" y="5301208"/>
            <a:ext cx="1086371" cy="1086371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DARRERA DELS MÚSICS ES PROJECTEN DIFERENTS IMATGES DE LES CANÇONS.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D0EC1F6-7EDA-A015-AAD0-917603C935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373216"/>
            <a:ext cx="883842" cy="88384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364AB6B5-FF83-B38A-6072-386F9612E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27222"/>
            <a:ext cx="882098" cy="88209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E72C711-7B20-6F73-47DD-EE8B9FA74D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975" y="5373216"/>
            <a:ext cx="893817" cy="89381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1062921E-96A6-6F18-BA1F-DC737468A7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131" y="5458331"/>
            <a:ext cx="778981" cy="77898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A947F2D-C2E1-8542-52B2-FC417D0C0B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382756"/>
            <a:ext cx="883842" cy="88384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606" y="5373216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3EFD1A1-5988-2E62-5525-855E7BC029C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2201" t="15001" r="35038" b="22000"/>
          <a:stretch/>
        </p:blipFill>
        <p:spPr>
          <a:xfrm>
            <a:off x="1475656" y="925913"/>
            <a:ext cx="6192688" cy="4159270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4499</TotalTime>
  <Words>375</Words>
  <Application>Microsoft Office PowerPoint</Application>
  <PresentationFormat>Presentación en pantalla (4:3)</PresentationFormat>
  <Paragraphs>75</Paragraphs>
  <Slides>11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Tema de Office</vt:lpstr>
      <vt:lpstr>Presentación de PowerPoint</vt:lpstr>
      <vt:lpstr>Informació general</vt:lpstr>
      <vt:lpstr>Mapa sala 2: Oriol Martorell</vt:lpstr>
      <vt:lpstr>Presentación de PowerPoint</vt:lpstr>
      <vt:lpstr>       INFORMACIÓ DEL CONCERT</vt:lpstr>
      <vt:lpstr>NORMES AUDITORI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Lluís Torralbo</cp:lastModifiedBy>
  <cp:revision>409</cp:revision>
  <dcterms:created xsi:type="dcterms:W3CDTF">2020-04-15T16:03:28Z</dcterms:created>
  <dcterms:modified xsi:type="dcterms:W3CDTF">2023-02-16T10:59:08Z</dcterms:modified>
</cp:coreProperties>
</file>