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1" r:id="rId3"/>
    <p:sldId id="379" r:id="rId4"/>
    <p:sldId id="341" r:id="rId5"/>
    <p:sldId id="369" r:id="rId6"/>
    <p:sldId id="374" r:id="rId7"/>
    <p:sldId id="375" r:id="rId8"/>
    <p:sldId id="377" r:id="rId9"/>
    <p:sldId id="368" r:id="rId10"/>
    <p:sldId id="376" r:id="rId11"/>
    <p:sldId id="378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2" autoAdjust="0"/>
    <p:restoredTop sz="93741" autoAdjust="0"/>
  </p:normalViewPr>
  <p:slideViewPr>
    <p:cSldViewPr>
      <p:cViewPr varScale="1">
        <p:scale>
          <a:sx n="58" d="100"/>
          <a:sy n="58" d="100"/>
        </p:scale>
        <p:origin x="14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1/2/2023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1/2/2023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113C0-51DA-4E7F-89E4-BB6CC621629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8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0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1/2/2023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1/2/2023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1/2/2023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1/2/2023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1/2/2023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1/2/2023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1/2/2023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1/2/2023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1/2/2023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1/2/2023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1/2/2023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1/2/2023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6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10" Type="http://schemas.openxmlformats.org/officeDocument/2006/relationships/image" Target="../media/image43.jpg"/><Relationship Id="rId4" Type="http://schemas.openxmlformats.org/officeDocument/2006/relationships/image" Target="../media/image57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6.jpe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g"/><Relationship Id="rId7" Type="http://schemas.openxmlformats.org/officeDocument/2006/relationships/image" Target="../media/image45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38.jpeg"/><Relationship Id="rId10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3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54.jpeg"/><Relationship Id="rId5" Type="http://schemas.openxmlformats.org/officeDocument/2006/relationships/image" Target="../media/image44.png"/><Relationship Id="rId10" Type="http://schemas.openxmlformats.org/officeDocument/2006/relationships/image" Target="../media/image53.jpg"/><Relationship Id="rId4" Type="http://schemas.openxmlformats.org/officeDocument/2006/relationships/image" Target="../media/image28.pn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HÄNDEL AND FRIENDS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9" y="836712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DARRERA DELS MÚSICS ES PROJECTEN DIFERENTS IMATGES DE LES CANÇONS.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0EC1F6-7EDA-A015-AAD0-917603C93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73216"/>
            <a:ext cx="883842" cy="8838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64AB6B5-FF83-B38A-6072-386F9612E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27222"/>
            <a:ext cx="882098" cy="88209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062921E-96A6-6F18-BA1F-DC737468A7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31" y="5458331"/>
            <a:ext cx="778981" cy="7789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A947F2D-C2E1-8542-52B2-FC417D0C0B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82756"/>
            <a:ext cx="883842" cy="8838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06" y="5373216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0" y="5390875"/>
            <a:ext cx="893818" cy="893818"/>
          </a:xfrm>
          <a:prstGeom prst="rect">
            <a:avLst/>
          </a:prstGeom>
        </p:spPr>
      </p:pic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b="26640"/>
          <a:stretch/>
        </p:blipFill>
        <p:spPr>
          <a:xfrm>
            <a:off x="1815383" y="995239"/>
            <a:ext cx="4976661" cy="36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9384" y="4440297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58376"/>
            <a:ext cx="2376264" cy="9188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342900" y="6237312"/>
            <a:ext cx="85939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FEF223-FDC9-1C33-DE98-7DA7FE9E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17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4" y="1916832"/>
            <a:ext cx="7206802" cy="43760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La sessió a la qual assistireu és familiar o escolar, tingueu en compte que a la sala hi haurà soroll ambient a causa de l’afluència de molts infants.</a:t>
            </a:r>
          </a:p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Hi ha alguns moments en els quals un focus de llum forta enfoca cap al públic, al principi del concert i a la sisena cançó.</a:t>
            </a:r>
          </a:p>
          <a:p>
            <a:pPr>
              <a:lnSpc>
                <a:spcPct val="130000"/>
              </a:lnSpc>
            </a:pP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2: Oriol Martorell</a:t>
            </a:r>
            <a:endParaRPr lang="ca-ES" sz="3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1C135-5762-43A9-B8F9-7A8C13F8ABA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CDAEB7-D7EF-2711-28DA-D884BBB1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341236"/>
            <a:ext cx="4680520" cy="37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B4ED95-E6AF-8021-6BE0-D620DD3EC806}"/>
              </a:ext>
            </a:extLst>
          </p:cNvPr>
          <p:cNvSpPr txBox="1"/>
          <p:nvPr/>
        </p:nvSpPr>
        <p:spPr>
          <a:xfrm>
            <a:off x="5364088" y="4088105"/>
            <a:ext cx="10081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ESCENARI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7AD05C-5EE3-EF4E-85D0-A788B5F32111}"/>
              </a:ext>
            </a:extLst>
          </p:cNvPr>
          <p:cNvCxnSpPr/>
          <p:nvPr/>
        </p:nvCxnSpPr>
        <p:spPr>
          <a:xfrm>
            <a:off x="1403648" y="292494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F359C3-777C-D1C1-67DC-FD779F5B9BFD}"/>
              </a:ext>
            </a:extLst>
          </p:cNvPr>
          <p:cNvSpPr txBox="1"/>
          <p:nvPr/>
        </p:nvSpPr>
        <p:spPr>
          <a:xfrm>
            <a:off x="683567" y="26401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F23F60-3161-2F95-B5C2-38AADAA5E7D9}"/>
              </a:ext>
            </a:extLst>
          </p:cNvPr>
          <p:cNvCxnSpPr/>
          <p:nvPr/>
        </p:nvCxnSpPr>
        <p:spPr>
          <a:xfrm flipV="1">
            <a:off x="1428140" y="5013176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82E8D5-9C97-E75E-4499-70DD097240DE}"/>
              </a:ext>
            </a:extLst>
          </p:cNvPr>
          <p:cNvSpPr txBox="1"/>
          <p:nvPr/>
        </p:nvSpPr>
        <p:spPr>
          <a:xfrm>
            <a:off x="683568" y="5448413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5AABA1C-C591-330E-F272-A3C8A98C6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62" y="1888194"/>
            <a:ext cx="460078" cy="4600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5E6F53-C2D2-F606-9771-CE5086EC6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60" y="1900042"/>
            <a:ext cx="460078" cy="4600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29572EF-4359-A73F-8CA0-16C9CE7D73ED}"/>
              </a:ext>
            </a:extLst>
          </p:cNvPr>
          <p:cNvSpPr txBox="1"/>
          <p:nvPr/>
        </p:nvSpPr>
        <p:spPr>
          <a:xfrm>
            <a:off x="2403815" y="2011250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GUARDA-ROBA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C549E8D-6723-1B88-4BAB-6686F608B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3" y="6021288"/>
            <a:ext cx="525253" cy="5252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396502-54B4-83D9-E708-E92326B34E4C}"/>
              </a:ext>
            </a:extLst>
          </p:cNvPr>
          <p:cNvSpPr txBox="1"/>
          <p:nvPr/>
        </p:nvSpPr>
        <p:spPr>
          <a:xfrm>
            <a:off x="2333088" y="6248345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ÀREA RELAXADA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7FBDD05-90E2-B4D7-A37A-3369E05D544B}"/>
              </a:ext>
            </a:extLst>
          </p:cNvPr>
          <p:cNvSpPr txBox="1"/>
          <p:nvPr/>
        </p:nvSpPr>
        <p:spPr>
          <a:xfrm>
            <a:off x="5665176" y="1995563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4" y="73135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AVUI VAIG A L’AUDITORI A VEURE EL CONCERT HANDEL AND FRIENDS.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17232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90" y="5424354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17232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3779912" y="5589238"/>
            <a:ext cx="841279" cy="720082"/>
          </a:xfrm>
          <a:prstGeom prst="rect">
            <a:avLst/>
          </a:prstGeom>
          <a:noFill/>
        </p:spPr>
      </p:pic>
      <p:pic>
        <p:nvPicPr>
          <p:cNvPr id="1028" name="Picture 4" descr="HÄNDEL &amp; FRIENDS / Sortida a L'Auditori / Cicle Superior - YouTube">
            <a:extLst>
              <a:ext uri="{FF2B5EF4-FFF2-40B4-BE49-F238E27FC236}">
                <a16:creationId xmlns:a16="http://schemas.microsoft.com/office/drawing/2014/main" id="{1FEEB4C4-D9C6-A845-E50B-27F73ED11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2577" r="1" b="10386"/>
          <a:stretch/>
        </p:blipFill>
        <p:spPr bwMode="auto">
          <a:xfrm>
            <a:off x="6228184" y="5373216"/>
            <a:ext cx="1512168" cy="89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ÄNDEL &amp; FRIENDS / Sortida a L'Auditori / Cicle Superior - YouTube">
            <a:extLst>
              <a:ext uri="{FF2B5EF4-FFF2-40B4-BE49-F238E27FC236}">
                <a16:creationId xmlns:a16="http://schemas.microsoft.com/office/drawing/2014/main" id="{7AF5CBE0-E5A1-D024-419A-473ACF07A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0122" r="2026" b="9711"/>
          <a:stretch/>
        </p:blipFill>
        <p:spPr bwMode="auto">
          <a:xfrm>
            <a:off x="1403648" y="1005219"/>
            <a:ext cx="6408712" cy="40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/>
          </a:p>
        </p:txBody>
      </p:sp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83" y="5343494"/>
            <a:ext cx="893818" cy="8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7895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60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  I   MIRO  </a:t>
                      </a:r>
                      <a:r>
                        <a:rPr lang="es-ES" sz="1600" b="0" baseline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EN SILENCI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594817" y="5013176"/>
            <a:ext cx="841279" cy="720082"/>
          </a:xfrm>
          <a:prstGeom prst="rect">
            <a:avLst/>
          </a:prstGeom>
          <a:noFill/>
        </p:spPr>
      </p:pic>
      <p:pic>
        <p:nvPicPr>
          <p:cNvPr id="19" name="Picture 2" descr="C:\Users\Aprenem\Desktop\60 MINUTS.png">
            <a:extLst>
              <a:ext uri="{FF2B5EF4-FFF2-40B4-BE49-F238E27FC236}">
                <a16:creationId xmlns:a16="http://schemas.microsoft.com/office/drawing/2014/main" id="{5486A996-BD0F-DA1A-886E-2DEDED83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79225"/>
            <a:ext cx="929895" cy="929895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3BA876-58BF-6A39-473A-340D3FFBF8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13176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2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2" y="2306051"/>
            <a:ext cx="893818" cy="8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7098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AFE8B5D-27A9-34B7-E49E-27E236C91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808856" cy="8088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0" y="4221088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53" y="2964195"/>
            <a:ext cx="893818" cy="893818"/>
          </a:xfrm>
          <a:prstGeom prst="rect">
            <a:avLst/>
          </a:prstGeom>
        </p:spPr>
      </p:pic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CONCERT DE HANDEL AND FRIENDS CANTA UN BARÍTON.</a:t>
            </a:r>
          </a:p>
        </p:txBody>
      </p:sp>
      <p:pic>
        <p:nvPicPr>
          <p:cNvPr id="11" name="Picture 4" descr="HÄNDEL &amp; FRIENDS / Sortida a L'Auditori / Cicle Superior - YouTube">
            <a:extLst>
              <a:ext uri="{FF2B5EF4-FFF2-40B4-BE49-F238E27FC236}">
                <a16:creationId xmlns:a16="http://schemas.microsoft.com/office/drawing/2014/main" id="{1758C837-BCFE-BB24-AEF4-9FDA10DA2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2577" r="1" b="10386"/>
          <a:stretch/>
        </p:blipFill>
        <p:spPr bwMode="auto">
          <a:xfrm>
            <a:off x="3737395" y="5505200"/>
            <a:ext cx="1266653" cy="7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1B64F6-41DE-DB71-B692-A3006785C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54" y="5517232"/>
            <a:ext cx="705710" cy="7057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AF5D7B-01CA-E542-F229-ABD7EFE90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45224"/>
            <a:ext cx="808451" cy="8084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A7474F-5F5E-C984-6F55-FA306281E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517232"/>
            <a:ext cx="722736" cy="7227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BFF06DA-D43E-E2AB-0A02-5E853BB7A1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4301"/>
          <a:stretch/>
        </p:blipFill>
        <p:spPr>
          <a:xfrm>
            <a:off x="1043608" y="836710"/>
            <a:ext cx="4573613" cy="4248474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CFB7EFD-9B1F-5738-4650-233695F3C89E}"/>
              </a:ext>
            </a:extLst>
          </p:cNvPr>
          <p:cNvCxnSpPr/>
          <p:nvPr/>
        </p:nvCxnSpPr>
        <p:spPr>
          <a:xfrm flipV="1">
            <a:off x="5004048" y="3068960"/>
            <a:ext cx="1368152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61EBDAEC-7998-FA9B-EDF7-471168836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10" y="2132164"/>
            <a:ext cx="1656876" cy="165687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EA815504-D8AD-4FC5-D850-E67AB9FB20DC}"/>
              </a:ext>
            </a:extLst>
          </p:cNvPr>
          <p:cNvSpPr txBox="1"/>
          <p:nvPr/>
        </p:nvSpPr>
        <p:spPr>
          <a:xfrm>
            <a:off x="6804248" y="38517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BARÍTON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0" y="5390875"/>
            <a:ext cx="893818" cy="8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MÚSICS DEL CONCERT SÓN 2 VIOLINISTES, 1 CLAVICÈMBAL I 1 VIOLA DA GAMBA.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3B8052-9602-6123-FA18-26F4422D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1" b="30837"/>
          <a:stretch/>
        </p:blipFill>
        <p:spPr>
          <a:xfrm>
            <a:off x="1880574" y="821764"/>
            <a:ext cx="5355721" cy="4263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D30DE7-3A86-C761-ED49-ACFD4A9C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15503"/>
            <a:ext cx="893817" cy="893817"/>
          </a:xfrm>
          <a:prstGeom prst="rect">
            <a:avLst/>
          </a:prstGeom>
        </p:spPr>
      </p:pic>
      <p:pic>
        <p:nvPicPr>
          <p:cNvPr id="11" name="Picture 4" descr="HÄNDEL &amp; FRIENDS / Sortida a L'Auditori / Cicle Superior - YouTube">
            <a:extLst>
              <a:ext uri="{FF2B5EF4-FFF2-40B4-BE49-F238E27FC236}">
                <a16:creationId xmlns:a16="http://schemas.microsoft.com/office/drawing/2014/main" id="{1758C837-BCFE-BB24-AEF4-9FDA10DA2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2577" r="1" b="10386"/>
          <a:stretch/>
        </p:blipFill>
        <p:spPr bwMode="auto">
          <a:xfrm>
            <a:off x="1403648" y="5505200"/>
            <a:ext cx="1266653" cy="7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2AAF4D-F6BD-6232-3BED-85DD2DFB7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46723"/>
            <a:ext cx="762597" cy="7625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54F2A55-1B77-9186-D077-F334119AA8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546723"/>
            <a:ext cx="762597" cy="76259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3833C16-F4F5-24E2-19BD-7F55358EE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50" y="5558941"/>
            <a:ext cx="762598" cy="76259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1B64F6-41DE-DB71-B692-A3006785CD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34" y="5603610"/>
            <a:ext cx="705710" cy="7057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6961C8D-5AB2-A5E8-71CB-875CBD65A4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34" y="5589240"/>
            <a:ext cx="705710" cy="70571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8DB7C66-6344-A3B3-16CA-89EB6880B5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84" y="5528490"/>
            <a:ext cx="793048" cy="7930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5F455F2-1F8C-64A9-799C-79A3ACD924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99" y="5505200"/>
            <a:ext cx="793049" cy="79304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2A9E12-CB80-BD02-4737-71BF883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/>
          </a:p>
        </p:txBody>
      </p:sp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4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LA MÚSICA QUE ESCOLTO ÉS DE DIFERENTS COMPOSITORS.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7061BAB-EC78-EC61-8814-076E33166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73216"/>
            <a:ext cx="893818" cy="8938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AC3FD9-1818-A13D-7839-F71B172EE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28456"/>
            <a:ext cx="808856" cy="80885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A60F7AE-CED6-A9CA-4B35-C4C50C32C2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19" y="5546723"/>
            <a:ext cx="762597" cy="76259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90996C8-4F9A-65B8-55D0-5164C36FB8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63" y="5458331"/>
            <a:ext cx="778981" cy="77898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5796708-974A-BA8E-8F50-500928217B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73" y="5373216"/>
            <a:ext cx="942355" cy="94235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D2AC884-DECD-F29B-15CE-1C20B7EC22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09976"/>
            <a:ext cx="2953584" cy="357115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6767B4F3-38C4-CB6C-9263-EA76A7A3D08A}"/>
              </a:ext>
            </a:extLst>
          </p:cNvPr>
          <p:cNvSpPr txBox="1"/>
          <p:nvPr/>
        </p:nvSpPr>
        <p:spPr>
          <a:xfrm>
            <a:off x="3997192" y="4581128"/>
            <a:ext cx="115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HANDEL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9965B20-0BC7-09F0-AC00-0F112CDFD4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1"/>
            <a:ext cx="1463040" cy="1801368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58B54B8B-7F75-EDEE-2A30-3DF134222822}"/>
              </a:ext>
            </a:extLst>
          </p:cNvPr>
          <p:cNvSpPr txBox="1"/>
          <p:nvPr/>
        </p:nvSpPr>
        <p:spPr>
          <a:xfrm>
            <a:off x="900848" y="2636912"/>
            <a:ext cx="115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BACH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21AA3B6-502E-1C91-E716-BB71C2A8AB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"/>
          <a:stretch/>
        </p:blipFill>
        <p:spPr>
          <a:xfrm>
            <a:off x="7120656" y="894144"/>
            <a:ext cx="1328437" cy="1814814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EBD8B893-FCBA-E5CD-A92B-FDC43C9A37E5}"/>
              </a:ext>
            </a:extLst>
          </p:cNvPr>
          <p:cNvSpPr txBox="1"/>
          <p:nvPr/>
        </p:nvSpPr>
        <p:spPr>
          <a:xfrm>
            <a:off x="7077436" y="2708920"/>
            <a:ext cx="159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TELEMANN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AE221E9F-97F2-83B7-5614-B52DCDEB2B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" y="3050392"/>
            <a:ext cx="1463040" cy="174676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D8A343F2-185D-4DFB-F804-3493246D1080}"/>
              </a:ext>
            </a:extLst>
          </p:cNvPr>
          <p:cNvSpPr txBox="1"/>
          <p:nvPr/>
        </p:nvSpPr>
        <p:spPr>
          <a:xfrm>
            <a:off x="756832" y="4787860"/>
            <a:ext cx="115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VIVALDI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0A96D6D9-5F71-EE74-EA2C-2CE4F807BD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36" y="3076444"/>
            <a:ext cx="1463040" cy="1772717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B1FDDB0-6813-4496-5E73-5DADCD2E3D6E}"/>
              </a:ext>
            </a:extLst>
          </p:cNvPr>
          <p:cNvSpPr txBox="1"/>
          <p:nvPr/>
        </p:nvSpPr>
        <p:spPr>
          <a:xfrm>
            <a:off x="7236296" y="4797152"/>
            <a:ext cx="12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PURCELL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DB80BD-9DDB-29A3-23DD-A2C76162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22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86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349</Words>
  <Application>Microsoft Office PowerPoint</Application>
  <PresentationFormat>Presentació en pantalla (4:3)</PresentationFormat>
  <Paragraphs>80</Paragraphs>
  <Slides>11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Tema de Office</vt:lpstr>
      <vt:lpstr>Presentació del PowerPoint</vt:lpstr>
      <vt:lpstr>Informació general</vt:lpstr>
      <vt:lpstr>Mapa sala 2: Oriol Martorell</vt:lpstr>
      <vt:lpstr>Presentació del PowerPoint</vt:lpstr>
      <vt:lpstr>       INFORMACIÓ DEL CONCERT</vt:lpstr>
      <vt:lpstr>NORMES AUDITORI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rrhh.crab@gmail.com</cp:lastModifiedBy>
  <cp:revision>397</cp:revision>
  <dcterms:created xsi:type="dcterms:W3CDTF">2020-04-15T16:03:28Z</dcterms:created>
  <dcterms:modified xsi:type="dcterms:W3CDTF">2023-02-01T11:38:13Z</dcterms:modified>
</cp:coreProperties>
</file>