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1" r:id="rId3"/>
    <p:sldId id="384" r:id="rId4"/>
    <p:sldId id="341" r:id="rId5"/>
    <p:sldId id="369" r:id="rId6"/>
    <p:sldId id="374" r:id="rId7"/>
    <p:sldId id="380" r:id="rId8"/>
    <p:sldId id="382" r:id="rId9"/>
    <p:sldId id="376" r:id="rId10"/>
    <p:sldId id="377" r:id="rId11"/>
    <p:sldId id="383" r:id="rId12"/>
    <p:sldId id="387" r:id="rId13"/>
    <p:sldId id="386" r:id="rId14"/>
    <p:sldId id="368" r:id="rId15"/>
    <p:sldId id="261" r:id="rId16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2846" autoAdjust="0"/>
  </p:normalViewPr>
  <p:slideViewPr>
    <p:cSldViewPr>
      <p:cViewPr varScale="1">
        <p:scale>
          <a:sx n="58" d="100"/>
          <a:sy n="58" d="100"/>
        </p:scale>
        <p:origin x="142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13/12/2022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13/12/2022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88569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AQUESTA DIAPO NO SE SI ÉS NECESSÀRIA NI SI POSAR-LA AQUÍ.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7904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2044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916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851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accessos</a:t>
            </a:r>
            <a:r>
              <a:rPr lang="es-ES" dirty="0"/>
              <a:t> están </a:t>
            </a:r>
            <a:r>
              <a:rPr lang="es-ES" dirty="0" err="1"/>
              <a:t>desubicats</a:t>
            </a:r>
            <a:r>
              <a:rPr lang="es-ES" dirty="0"/>
              <a:t> </a:t>
            </a:r>
            <a:r>
              <a:rPr lang="es-ES" dirty="0" err="1"/>
              <a:t>perquè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desconec</a:t>
            </a:r>
            <a:r>
              <a:rPr lang="es-ES" dirty="0"/>
              <a:t>. </a:t>
            </a:r>
            <a:r>
              <a:rPr lang="es-ES" dirty="0" err="1"/>
              <a:t>Faltarà</a:t>
            </a:r>
            <a:r>
              <a:rPr lang="es-ES" dirty="0"/>
              <a:t> </a:t>
            </a:r>
            <a:r>
              <a:rPr lang="es-ES" dirty="0" err="1"/>
              <a:t>incloure</a:t>
            </a:r>
            <a:r>
              <a:rPr lang="es-ES" dirty="0"/>
              <a:t> les </a:t>
            </a:r>
            <a:r>
              <a:rPr lang="es-ES" dirty="0" err="1"/>
              <a:t>indicacions</a:t>
            </a:r>
            <a:r>
              <a:rPr lang="es-ES" dirty="0"/>
              <a:t> al lavabo.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32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DUBTO ENTRE PICTO DE CONCERT I EL DE BATUCADA, JA QUE ÉS MÉS UN ESPECTACLE DE PERCUSIÓ I SONS VARIATS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03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EL CONCERT JA HA MIG COMENÇAT QUAN ENTREN A LA SALA... HI HA ELS MÚSICS I LES LLUMS DE LA SALA ESTAN APAGADES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957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VEIG AQUESTA FRASE MOLT LLARGA I AMB MOLTS PICTOS SIMILARS</a:t>
            </a:r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240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EL PICTO DE PANTALLA NO SE SI ÉS EL MÉS INDICAT, PERÒ L’ALTRE ÉS EL DE TELE</a:t>
            </a:r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7904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TOT AIXÒ PASSA AMB POCA LLUM I ÉS DIFÍCIL POSAR UNA FOTO QUE ES VEGI MILLOR. </a:t>
            </a:r>
            <a:r>
              <a:rPr lang="es-ES_tradnl"/>
              <a:t>HE RETOCAT UNA MICA LA LLUM, PERÒ TAMPOC GUANYA GAIRE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650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13/12/2022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13/12/2022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13/12/2022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13/12/2022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13/12/2022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13/12/2022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13/12/2022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12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21.png"/><Relationship Id="rId10" Type="http://schemas.openxmlformats.org/officeDocument/2006/relationships/image" Target="../media/image22.png"/><Relationship Id="rId4" Type="http://schemas.openxmlformats.org/officeDocument/2006/relationships/image" Target="../media/image4.jpe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4.jpe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21.png"/><Relationship Id="rId4" Type="http://schemas.openxmlformats.org/officeDocument/2006/relationships/image" Target="../media/image4.jpe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3.png"/><Relationship Id="rId4" Type="http://schemas.openxmlformats.org/officeDocument/2006/relationships/image" Target="../media/image4.jpeg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2.png"/><Relationship Id="rId7" Type="http://schemas.openxmlformats.org/officeDocument/2006/relationships/image" Target="../media/image75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21.png"/><Relationship Id="rId5" Type="http://schemas.openxmlformats.org/officeDocument/2006/relationships/image" Target="../media/image24.png"/><Relationship Id="rId10" Type="http://schemas.openxmlformats.org/officeDocument/2006/relationships/image" Target="../media/image78.png"/><Relationship Id="rId4" Type="http://schemas.openxmlformats.org/officeDocument/2006/relationships/image" Target="../media/image4.jpeg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4.jpe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1.png"/><Relationship Id="rId5" Type="http://schemas.openxmlformats.org/officeDocument/2006/relationships/image" Target="../media/image17.jpeg"/><Relationship Id="rId1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image" Target="../media/image16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21" Type="http://schemas.openxmlformats.org/officeDocument/2006/relationships/image" Target="../media/image1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.jpe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38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tiff"/><Relationship Id="rId10" Type="http://schemas.openxmlformats.org/officeDocument/2006/relationships/image" Target="../media/image44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48.png"/><Relationship Id="rId4" Type="http://schemas.openxmlformats.org/officeDocument/2006/relationships/image" Target="../media/image4.jpe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openxmlformats.org/officeDocument/2006/relationships/image" Target="../media/image4.jpe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7AFA1F3-3A3D-FF41-CA93-BBDBBBC7E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2333378" cy="9361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cap="all" dirty="0">
                <a:solidFill>
                  <a:srgbClr val="000000"/>
                </a:solidFill>
                <a:latin typeface="Auditori2020Bold"/>
              </a:rPr>
              <a:t>MAAAMBO!</a:t>
            </a:r>
            <a:r>
              <a:rPr lang="es-ES" sz="2400" b="0" i="0" cap="all" dirty="0">
                <a:solidFill>
                  <a:srgbClr val="000000"/>
                </a:solidFill>
                <a:effectLst/>
                <a:latin typeface="Auditori2020Bold"/>
              </a:rPr>
              <a:t>‎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48672" y="6251103"/>
            <a:ext cx="9645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ELS MÚSICS AMB UN PARAIGÜES PASSEN ENTRE EL PUBLIC PER PUJAR A L’ESCENARI  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9716" y="6486797"/>
            <a:ext cx="2133600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733E18-FDF2-D37A-F751-C3C7BC75FA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20" y="5308260"/>
            <a:ext cx="950400" cy="950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890C4E9-A1A2-6D6A-85EC-A3F39B73A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1760" y="5304482"/>
            <a:ext cx="950400" cy="950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E2214E8-552E-4ABD-D63C-A4F914149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1600" y="5304482"/>
            <a:ext cx="950400" cy="950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8C896AC-F498-5F15-5F32-8585285E59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2154" y="5313504"/>
            <a:ext cx="950400" cy="9504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DFBF735-62DE-DB9D-F38D-69680F4FD8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2240" y="5350629"/>
            <a:ext cx="950400" cy="9504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2FD9A41-6FC8-E91D-416D-7AD20AE91F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548" y="5284805"/>
            <a:ext cx="948786" cy="94878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6911749-179D-90C7-7239-60B531124F0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0" y="1453338"/>
            <a:ext cx="8223833" cy="3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43127" y="6036066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QUAN TOTS ELS MÚSICS HAN PUJAT, L’ESCENARI S’OMPLE DE FUM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5139" y="6356350"/>
            <a:ext cx="2133600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5D7BE06-8EAF-FAEF-1D92-C850814EE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5337310"/>
            <a:ext cx="1034128" cy="10341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BD4F43-6399-2806-FF0A-31FF7E5F25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705" y="5379981"/>
            <a:ext cx="948786" cy="9487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0A96F83-1213-A24A-8346-DBC88FF029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0149" y="5367325"/>
            <a:ext cx="950400" cy="950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7EC63C5-5303-81F0-22C5-44DD529494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4482" y="5314846"/>
            <a:ext cx="950400" cy="950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C5BE6E4-A592-748F-DC5A-49915E9E52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5589" y="5330803"/>
            <a:ext cx="950400" cy="950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5D91988-5AE8-28DE-CA5B-8756EBB76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5676" y="5367325"/>
            <a:ext cx="950400" cy="9504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F5C2923-D5C2-81CD-14AF-5E8CF4F0954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7"/>
          <a:stretch/>
        </p:blipFill>
        <p:spPr>
          <a:xfrm>
            <a:off x="827584" y="1030039"/>
            <a:ext cx="7772400" cy="389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TOCARAN 12 TEMES DIFERENTS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31CF7E-BF73-4836-C721-DF9F1E45CB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60" y="5325176"/>
            <a:ext cx="1001060" cy="10010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1766E1F-A440-E3D4-82FB-E15E2E07D2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"/>
          <a:stretch/>
        </p:blipFill>
        <p:spPr>
          <a:xfrm>
            <a:off x="1057393" y="995239"/>
            <a:ext cx="6553200" cy="39969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A052530-C32E-DAA8-6E2C-AAC85A3456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1603" y="5362231"/>
            <a:ext cx="950400" cy="950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DF0A30-25E1-0E2D-6D83-C3901B8716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9700" y="5362231"/>
            <a:ext cx="950400" cy="950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CEB797D-4ED2-8B28-CC75-6BADE3DE5A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7797" y="5391263"/>
            <a:ext cx="813816" cy="81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63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43127" y="6036066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QUAN COMENÇA UN PAÍS, CONTO FINS A 8 I CRIDO MAAAAMBO!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5139" y="6356350"/>
            <a:ext cx="2133600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6040710-4B4C-8F2A-9076-46D4D6BBAA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72" y="218140"/>
            <a:ext cx="4731256" cy="469955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B66D12D-D84C-C338-A8C5-BA9739F6A2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1920" y="5336127"/>
            <a:ext cx="950400" cy="9504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65143F2-5963-890D-7713-24142821FC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6622" y="5330803"/>
            <a:ext cx="950400" cy="950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1655B4E-3340-9F01-F946-C67510730C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324" y="5317575"/>
            <a:ext cx="950400" cy="9504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BBF1990-CC22-1B0B-D424-15F0596633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7384" y="5385003"/>
            <a:ext cx="950400" cy="9504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46AD695-1790-2D39-FE79-216E345BD7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4652" y="5375058"/>
            <a:ext cx="950400" cy="95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66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AL MINUT 50 ELS MÚSICS I NOSALTRES MOVEM ELS MOCADORS AL RITME DE LA MÚSICA.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5A28CD-2B9C-F123-47E8-1458E9D362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45" y="5416165"/>
            <a:ext cx="915741" cy="9157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B51B73B-4BA3-0A60-7C8E-4D5E10A5F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580" y="5455836"/>
            <a:ext cx="950400" cy="950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48F4E03-21CE-0838-2054-9C7506139A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9189" y="5342662"/>
            <a:ext cx="950400" cy="950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3F3DCBB-525A-993E-C58C-05B4C10EC3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8287" y="5377116"/>
            <a:ext cx="950400" cy="9504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043AEC3-082D-FCF3-DC2F-50A652C3A3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8" y="1135113"/>
            <a:ext cx="7772400" cy="360957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19227B8-FA4B-DEB8-4FCF-D0ED50E8A3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9792" y="5269984"/>
            <a:ext cx="1208102" cy="120810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2D6E4C5-EC9F-941D-C425-4ADD0A118B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395" y="5361605"/>
            <a:ext cx="1001060" cy="100106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3EDE849-D814-9EC3-F37F-AD92508B9D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0830" y="5398945"/>
            <a:ext cx="950400" cy="95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86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395536" y="1556792"/>
            <a:ext cx="8352928" cy="236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6192688" cy="239469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15</a:t>
            </a:fld>
            <a:endParaRPr lang="ca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4F6DB5-B22C-0D53-5770-613097B45C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84864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1: Pau Casals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4F6DB5-B22C-0D53-5770-613097B45C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3F2196-4A4B-5991-E238-C5224E62F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19" y="1894219"/>
            <a:ext cx="5049521" cy="432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7DB7501-0B04-1243-0199-02B8B8A88BCE}"/>
              </a:ext>
            </a:extLst>
          </p:cNvPr>
          <p:cNvSpPr txBox="1"/>
          <p:nvPr/>
        </p:nvSpPr>
        <p:spPr>
          <a:xfrm>
            <a:off x="2170135" y="1710083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212E08-5E4C-849A-94AC-258B912F96DB}"/>
              </a:ext>
            </a:extLst>
          </p:cNvPr>
          <p:cNvSpPr txBox="1"/>
          <p:nvPr/>
        </p:nvSpPr>
        <p:spPr>
          <a:xfrm>
            <a:off x="2241255" y="6091465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455252-1B63-44DA-C8E9-CDBC9759735A}"/>
              </a:ext>
            </a:extLst>
          </p:cNvPr>
          <p:cNvSpPr txBox="1"/>
          <p:nvPr/>
        </p:nvSpPr>
        <p:spPr>
          <a:xfrm>
            <a:off x="5360376" y="1705805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95D3EF5-827C-398A-1F9B-1CD18D1FC2E5}"/>
              </a:ext>
            </a:extLst>
          </p:cNvPr>
          <p:cNvSpPr txBox="1"/>
          <p:nvPr/>
        </p:nvSpPr>
        <p:spPr>
          <a:xfrm>
            <a:off x="5581438" y="6059460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7C7894D-10E5-EB72-6E1D-27118459A6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40" y="1630908"/>
            <a:ext cx="372216" cy="37221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6655A6-0E8A-111A-DEA1-88E94DAE4F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8" y="6070828"/>
            <a:ext cx="372216" cy="3722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AB4B981-86CA-6018-084E-D454CBA91D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832" y="1635667"/>
            <a:ext cx="369330" cy="3693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FFF903-C5E6-E4E8-2672-D9D2523645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44" y="6073714"/>
            <a:ext cx="369330" cy="36933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919526D-FEA4-AA58-1CC6-4330243594C2}"/>
              </a:ext>
            </a:extLst>
          </p:cNvPr>
          <p:cNvCxnSpPr/>
          <p:nvPr/>
        </p:nvCxnSpPr>
        <p:spPr>
          <a:xfrm>
            <a:off x="1233143" y="268110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8199BDF-3458-C84C-F8FD-6571D31D7964}"/>
              </a:ext>
            </a:extLst>
          </p:cNvPr>
          <p:cNvCxnSpPr/>
          <p:nvPr/>
        </p:nvCxnSpPr>
        <p:spPr>
          <a:xfrm flipV="1">
            <a:off x="1257635" y="4755243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293DE6-C2C3-1537-D95E-FA5066FA9F2B}"/>
              </a:ext>
            </a:extLst>
          </p:cNvPr>
          <p:cNvSpPr txBox="1"/>
          <p:nvPr/>
        </p:nvSpPr>
        <p:spPr>
          <a:xfrm>
            <a:off x="490527" y="25385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F76A739-5F6F-29E1-7028-F1750A36ED0B}"/>
              </a:ext>
            </a:extLst>
          </p:cNvPr>
          <p:cNvSpPr txBox="1"/>
          <p:nvPr/>
        </p:nvSpPr>
        <p:spPr>
          <a:xfrm>
            <a:off x="533065" y="5204572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072D476-90FC-4180-5499-9E0C664353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10" y="5588238"/>
            <a:ext cx="441434" cy="44143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8908636-E42C-B54D-3C64-B6F7AF84811A}"/>
              </a:ext>
            </a:extLst>
          </p:cNvPr>
          <p:cNvSpPr txBox="1"/>
          <p:nvPr/>
        </p:nvSpPr>
        <p:spPr>
          <a:xfrm>
            <a:off x="382951" y="6089557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</p:spTree>
    <p:extLst>
      <p:ext uri="{BB962C8B-B14F-4D97-AF65-F5344CB8AC3E}">
        <p14:creationId xmlns:p14="http://schemas.microsoft.com/office/powerpoint/2010/main" val="3867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             AVUI  VAIG   A L’AUDITORI  A VEURE EL CONCERT    MAAAMBO!‎</a:t>
            </a: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5517232"/>
            <a:ext cx="720080" cy="720080"/>
          </a:xfrm>
          <a:prstGeom prst="rect">
            <a:avLst/>
          </a:prstGeom>
          <a:noFill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07A1783-B725-450C-7305-D4B4794F0A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990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t="5847" b="8559"/>
          <a:stretch>
            <a:fillRect/>
          </a:stretch>
        </p:blipFill>
        <p:spPr bwMode="auto">
          <a:xfrm>
            <a:off x="3949582" y="5606895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A031CC-366E-E418-1824-589C13F1EF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22" y="5374614"/>
            <a:ext cx="893818" cy="893818"/>
          </a:xfrm>
          <a:prstGeom prst="rect">
            <a:avLst/>
          </a:prstGeom>
        </p:spPr>
      </p:pic>
      <p:pic>
        <p:nvPicPr>
          <p:cNvPr id="5" name="Picture 2" descr="MAAAMBO!!! - L'Auditori">
            <a:extLst>
              <a:ext uri="{FF2B5EF4-FFF2-40B4-BE49-F238E27FC236}">
                <a16:creationId xmlns:a16="http://schemas.microsoft.com/office/drawing/2014/main" id="{7390A229-822D-50B4-CF29-F0DA6DA76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79" y="709380"/>
            <a:ext cx="6912768" cy="443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aaambo! | El Culturista">
            <a:extLst>
              <a:ext uri="{FF2B5EF4-FFF2-40B4-BE49-F238E27FC236}">
                <a16:creationId xmlns:a16="http://schemas.microsoft.com/office/drawing/2014/main" id="{8600669B-F19E-CA01-AD07-A1DAAFA75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102" y="5374614"/>
            <a:ext cx="1281898" cy="9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08147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AC51D30-DA72-4CF7-FC79-20F3906B1C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8048B-0FB0-7857-B501-9273EC6768A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58" y="2276872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B8EC392-9A80-6267-5511-83A35BD12E2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ACE3E3-9090-585C-54DA-FDB3BE5DA9E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74" y="3044838"/>
            <a:ext cx="816210" cy="8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91090" y="6141366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LA SALA I M’ASSEC A UNA BUTACA. ESPERO A QUE COMENCI EL CONCERT.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935AE0-9690-FC42-BAE3-135E2214B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355" y="5467900"/>
            <a:ext cx="900000" cy="900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40A4720-2E04-03F9-BE99-DA687FDB1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53" y="5461677"/>
            <a:ext cx="900001" cy="9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A7798E9-8556-391A-066C-75949DF316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3534" y="5395418"/>
            <a:ext cx="957249" cy="9572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F7858AF-7976-2A07-5F22-9070030994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570" y="5289357"/>
            <a:ext cx="1201791" cy="12017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565CF-57A0-7E3F-3C32-1BC8D9CED8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70991"/>
            <a:ext cx="893818" cy="8938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14E8382-8580-20A9-9625-2E39785F36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2000" y="5361241"/>
            <a:ext cx="961200" cy="9612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252EF36-49A1-9D78-2931-7F2CB260D4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51" y="805657"/>
            <a:ext cx="7228744" cy="412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3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L’ESCENARI ACTUEN MOLTS MÚSICS DIFERENTS I EL DIRECTOR D’ORQUESTRA.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4090" y="6356350"/>
            <a:ext cx="772709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49B33EE-45CC-474C-1714-9D67B9E14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8369" y="5459930"/>
            <a:ext cx="798110" cy="7981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DC2853-CA8B-9E03-AB92-EF01CAC592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87" y="5308116"/>
            <a:ext cx="948786" cy="9487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0F78541-398B-3470-EFCA-BF928863F8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833" y="5287793"/>
            <a:ext cx="950400" cy="950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FF483B1-DE5C-1411-9440-280B979EAB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53" y="5307309"/>
            <a:ext cx="950400" cy="9504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B56FCC9-94BD-060B-115B-53B1973D5B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4797" y="5347878"/>
            <a:ext cx="950400" cy="950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CA17F3C-B857-7B55-6963-6C26CDD04F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5637" y="5491465"/>
            <a:ext cx="766243" cy="7662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9C1ED32-E650-573D-E36A-6BF59880B6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402" y="5321933"/>
            <a:ext cx="950400" cy="950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37CE055-7D70-038F-7CA1-866E4061B6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7" y="2255806"/>
            <a:ext cx="8939865" cy="17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9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24544" y="612842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HI HA UNA PANTALLA MOLT GRAN ON VEIG DIFERENTS VÍDEOS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3D550D-DA76-EBEF-2B14-99D3BA69F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8D3C816-0DD0-3070-5390-53E9D8F1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305" y="5373490"/>
            <a:ext cx="950400" cy="950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F04738C-2099-E2A9-1798-E606963BC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9533" y="5380402"/>
            <a:ext cx="961200" cy="9612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5404121-43D2-CF4B-192A-5F67DB8EDE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4086" y="5633273"/>
            <a:ext cx="813816" cy="8138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CA1D803-DB60-5265-6C77-22CE805DCD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649" y="5503538"/>
            <a:ext cx="950400" cy="95040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8373A4A-8E2F-6B12-82F2-A66D28519A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8626" y="5511351"/>
            <a:ext cx="950400" cy="9504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D588A40C-6B85-92AE-AD4C-3EDCE18F25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4" y="831625"/>
            <a:ext cx="7275551" cy="423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768AC8-5472-4FD5-8F69-3E5E027FA012}"/>
</file>

<file path=customXml/itemProps2.xml><?xml version="1.0" encoding="utf-8"?>
<ds:datastoreItem xmlns:ds="http://schemas.openxmlformats.org/officeDocument/2006/customXml" ds:itemID="{CD30EAAC-8457-48C8-949A-904976DFCC3E}"/>
</file>

<file path=docProps/app.xml><?xml version="1.0" encoding="utf-8"?>
<Properties xmlns="http://schemas.openxmlformats.org/officeDocument/2006/extended-properties" xmlns:vt="http://schemas.openxmlformats.org/officeDocument/2006/docPropsVTypes">
  <TotalTime>5839</TotalTime>
  <Words>581</Words>
  <Application>Microsoft Office PowerPoint</Application>
  <PresentationFormat>Presentación en pantalla (4:3)</PresentationFormat>
  <Paragraphs>104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Auditori2020Bold</vt:lpstr>
      <vt:lpstr>Calibri</vt:lpstr>
      <vt:lpstr>Verdana</vt:lpstr>
      <vt:lpstr>Tema de Office</vt:lpstr>
      <vt:lpstr>Presentación de PowerPoint</vt:lpstr>
      <vt:lpstr>Informació general</vt:lpstr>
      <vt:lpstr>Mapa sala 1: Pau Casals</vt:lpstr>
      <vt:lpstr>Presentación de PowerPoint</vt:lpstr>
      <vt:lpstr>       INFORMACIÓ DEL CONCERT</vt:lpstr>
      <vt:lpstr>NORMES AUDITORI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433</cp:revision>
  <dcterms:created xsi:type="dcterms:W3CDTF">2020-04-15T16:03:28Z</dcterms:created>
  <dcterms:modified xsi:type="dcterms:W3CDTF">2022-12-13T06:20:35Z</dcterms:modified>
</cp:coreProperties>
</file>