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1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331" r:id="rId3"/>
    <p:sldId id="385" r:id="rId4"/>
    <p:sldId id="341" r:id="rId5"/>
    <p:sldId id="369" r:id="rId6"/>
    <p:sldId id="374" r:id="rId7"/>
    <p:sldId id="375" r:id="rId8"/>
    <p:sldId id="386" r:id="rId9"/>
    <p:sldId id="377" r:id="rId10"/>
    <p:sldId id="368" r:id="rId11"/>
    <p:sldId id="387" r:id="rId12"/>
    <p:sldId id="376" r:id="rId13"/>
    <p:sldId id="388" r:id="rId14"/>
    <p:sldId id="378" r:id="rId15"/>
  </p:sldIdLst>
  <p:sldSz cx="9144000" cy="6858000" type="screen4x3"/>
  <p:notesSz cx="6858000" cy="9144000"/>
  <p:defaultTextStyle>
    <a:defPPr>
      <a:defRPr lang="ca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81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22" autoAdjust="0"/>
    <p:restoredTop sz="93741" autoAdjust="0"/>
  </p:normalViewPr>
  <p:slideViewPr>
    <p:cSldViewPr>
      <p:cViewPr varScale="1">
        <p:scale>
          <a:sx n="103" d="100"/>
          <a:sy n="103" d="100"/>
        </p:scale>
        <p:origin x="17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7950EB-E9AC-47AA-9617-0F583FB1D5FE}" type="datetimeFigureOut">
              <a:rPr lang="ca-ES" smtClean="0"/>
              <a:pPr/>
              <a:t>22/5/2024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600A6-8124-4D1E-AC3C-D93F5CA751CD}" type="slidenum">
              <a:rPr lang="ca-ES" smtClean="0"/>
              <a:pPr/>
              <a:t>‹#›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B534B2-B138-439E-B74A-F4C6F7A3FB0A}" type="datetimeFigureOut">
              <a:rPr lang="ca-ES" smtClean="0"/>
              <a:pPr/>
              <a:t>22/5/2024</a:t>
            </a:fld>
            <a:endParaRPr lang="ca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a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97DBD6-244F-46D0-9378-FD6337076787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2</a:t>
            </a:fld>
            <a:endParaRPr 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B113C0-51DA-4E7F-89E4-BB6CC6216295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1781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5</a:t>
            </a:fld>
            <a:endParaRPr 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B113C0-51DA-4E7F-89E4-BB6CC6216295}" type="slidenum">
              <a:rPr lang="es-ES" smtClean="0"/>
              <a:pPr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9864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097DBD6-244F-46D0-9378-FD6337076787}" type="slidenum">
              <a:rPr lang="ca-ES" smtClean="0"/>
              <a:pPr/>
              <a:t>14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2031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75DA-1B13-47FD-9B60-19C68E35B369}" type="datetime1">
              <a:rPr lang="ca-ES" smtClean="0"/>
              <a:t>22/5/2024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1605A-D1E2-4A96-A2E9-703B08636CCA}" type="datetime1">
              <a:rPr lang="ca-ES" smtClean="0"/>
              <a:t>22/5/2024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3725DE-8657-43A5-B9F1-4892806759A3}" type="datetime1">
              <a:rPr lang="ca-ES" smtClean="0"/>
              <a:t>22/5/2024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FE980-C160-452C-A1AB-4217A0A2982E}" type="datetime1">
              <a:rPr lang="ca-ES" smtClean="0"/>
              <a:t>22/5/2024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1B58F-558C-41A7-B7C8-3EC4097408C9}" type="datetime1">
              <a:rPr lang="ca-ES" smtClean="0"/>
              <a:t>22/5/2024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F17C41-7676-4C23-B3E1-FEC8D42DB875}" type="datetime1">
              <a:rPr lang="ca-ES" smtClean="0"/>
              <a:t>22/5/2024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F8A1A3-D732-4A59-8AA3-5F8710D5EFA6}" type="datetime1">
              <a:rPr lang="ca-ES" smtClean="0"/>
              <a:t>22/5/2024</a:t>
            </a:fld>
            <a:endParaRPr lang="ca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0D757-B1A1-46DE-8EC0-856325E73FEA}" type="datetime1">
              <a:rPr lang="ca-ES" smtClean="0"/>
              <a:t>22/5/2024</a:t>
            </a:fld>
            <a:endParaRPr lang="ca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0CDC2A-E256-4225-8D75-3BFB40416EC8}" type="datetime1">
              <a:rPr lang="ca-ES" smtClean="0"/>
              <a:t>22/5/2024</a:t>
            </a:fld>
            <a:endParaRPr lang="ca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082A4-ECEE-4856-B7E2-352DB93955D9}" type="datetime1">
              <a:rPr lang="ca-ES" smtClean="0"/>
              <a:t>22/5/2024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45FB9-C21F-4C4D-9507-65D1C5F6447C}" type="datetime1">
              <a:rPr lang="ca-ES" smtClean="0"/>
              <a:t>22/5/2024</a:t>
            </a:fld>
            <a:endParaRPr lang="ca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6AC4FF-20AB-49EF-B968-5575B33FBFED}" type="datetime1">
              <a:rPr lang="ca-ES" smtClean="0"/>
              <a:t>22/5/2024</a:t>
            </a:fld>
            <a:endParaRPr lang="ca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21C135-5762-43A9-B8F9-7A8C13F8ABAC}" type="slidenum">
              <a:rPr lang="ca-ES" smtClean="0"/>
              <a:pPr/>
              <a:t>‹#›</a:t>
            </a:fld>
            <a:endParaRPr 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.png"/><Relationship Id="rId7" Type="http://schemas.openxmlformats.org/officeDocument/2006/relationships/image" Target="../media/image5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7.jpeg"/><Relationship Id="rId4" Type="http://schemas.openxmlformats.org/officeDocument/2006/relationships/image" Target="../media/image17.png"/><Relationship Id="rId9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59.jpeg"/><Relationship Id="rId7" Type="http://schemas.openxmlformats.org/officeDocument/2006/relationships/image" Target="../media/image3.png"/><Relationship Id="rId12" Type="http://schemas.openxmlformats.org/officeDocument/2006/relationships/image" Target="../media/image15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1.png"/><Relationship Id="rId11" Type="http://schemas.openxmlformats.org/officeDocument/2006/relationships/image" Target="../media/image64.png"/><Relationship Id="rId5" Type="http://schemas.openxmlformats.org/officeDocument/2006/relationships/image" Target="../media/image2.png"/><Relationship Id="rId10" Type="http://schemas.openxmlformats.org/officeDocument/2006/relationships/image" Target="../media/image63.png"/><Relationship Id="rId4" Type="http://schemas.openxmlformats.org/officeDocument/2006/relationships/image" Target="../media/image60.png"/><Relationship Id="rId9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image" Target="../media/image3.png"/><Relationship Id="rId7" Type="http://schemas.openxmlformats.org/officeDocument/2006/relationships/image" Target="../media/image4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49.png"/><Relationship Id="rId10" Type="http://schemas.openxmlformats.org/officeDocument/2006/relationships/image" Target="../media/image67.jpeg"/><Relationship Id="rId4" Type="http://schemas.openxmlformats.org/officeDocument/2006/relationships/image" Target="../media/image10.png"/><Relationship Id="rId9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3.png"/><Relationship Id="rId7" Type="http://schemas.openxmlformats.org/officeDocument/2006/relationships/image" Target="../media/image67.jpeg"/><Relationship Id="rId12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71.png"/><Relationship Id="rId5" Type="http://schemas.openxmlformats.org/officeDocument/2006/relationships/image" Target="../media/image49.png"/><Relationship Id="rId10" Type="http://schemas.openxmlformats.org/officeDocument/2006/relationships/image" Target="../media/image70.jpeg"/><Relationship Id="rId4" Type="http://schemas.openxmlformats.org/officeDocument/2006/relationships/image" Target="../media/image10.png"/><Relationship Id="rId9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hyperlink" Target="http://arasaac.org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rasaac.org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://arasaac.org/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6.jpeg"/><Relationship Id="rId7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7.jpe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openxmlformats.org/officeDocument/2006/relationships/image" Target="../media/image14.png"/><Relationship Id="rId12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jpeg"/><Relationship Id="rId11" Type="http://schemas.openxmlformats.org/officeDocument/2006/relationships/image" Target="../media/image18.png"/><Relationship Id="rId5" Type="http://schemas.openxmlformats.org/officeDocument/2006/relationships/image" Target="../media/image13.jpeg"/><Relationship Id="rId15" Type="http://schemas.openxmlformats.org/officeDocument/2006/relationships/image" Target="../media/image20.png"/><Relationship Id="rId10" Type="http://schemas.openxmlformats.org/officeDocument/2006/relationships/image" Target="../media/image17.png"/><Relationship Id="rId4" Type="http://schemas.openxmlformats.org/officeDocument/2006/relationships/image" Target="../media/image12.jpeg"/><Relationship Id="rId9" Type="http://schemas.openxmlformats.org/officeDocument/2006/relationships/image" Target="../media/image16.png"/><Relationship Id="rId1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18" Type="http://schemas.openxmlformats.org/officeDocument/2006/relationships/image" Target="../media/image35.jpeg"/><Relationship Id="rId3" Type="http://schemas.openxmlformats.org/officeDocument/2006/relationships/image" Target="../media/image2.png"/><Relationship Id="rId21" Type="http://schemas.openxmlformats.org/officeDocument/2006/relationships/image" Target="../media/image3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1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3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5" Type="http://schemas.openxmlformats.org/officeDocument/2006/relationships/image" Target="../media/image32.png"/><Relationship Id="rId10" Type="http://schemas.openxmlformats.org/officeDocument/2006/relationships/image" Target="../media/image27.png"/><Relationship Id="rId19" Type="http://schemas.openxmlformats.org/officeDocument/2006/relationships/image" Target="../media/image36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11" Type="http://schemas.openxmlformats.org/officeDocument/2006/relationships/image" Target="../media/image42.png"/><Relationship Id="rId5" Type="http://schemas.openxmlformats.org/officeDocument/2006/relationships/image" Target="../media/image37.png"/><Relationship Id="rId10" Type="http://schemas.openxmlformats.org/officeDocument/2006/relationships/image" Target="../media/image41.png"/><Relationship Id="rId4" Type="http://schemas.openxmlformats.org/officeDocument/2006/relationships/image" Target="../media/image10.png"/><Relationship Id="rId9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2.png"/><Relationship Id="rId7" Type="http://schemas.openxmlformats.org/officeDocument/2006/relationships/image" Target="../media/image45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11" Type="http://schemas.openxmlformats.org/officeDocument/2006/relationships/image" Target="../media/image48.jpeg"/><Relationship Id="rId5" Type="http://schemas.openxmlformats.org/officeDocument/2006/relationships/image" Target="../media/image3.png"/><Relationship Id="rId10" Type="http://schemas.openxmlformats.org/officeDocument/2006/relationships/image" Target="../media/image37.png"/><Relationship Id="rId4" Type="http://schemas.openxmlformats.org/officeDocument/2006/relationships/image" Target="../media/image44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3.png"/><Relationship Id="rId7" Type="http://schemas.openxmlformats.org/officeDocument/2006/relationships/image" Target="../media/image5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jpeg"/><Relationship Id="rId4" Type="http://schemas.openxmlformats.org/officeDocument/2006/relationships/image" Target="../media/image10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1E47AEC2-78E9-F51D-9FEB-83ABA8E046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747620"/>
            <a:ext cx="8136904" cy="5417684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3912" y="5373216"/>
            <a:ext cx="2234552" cy="864096"/>
          </a:xfrm>
          <a:prstGeom prst="rect">
            <a:avLst/>
          </a:prstGeom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EBF9C987-65C9-CBF6-030F-2EBC73CB1E42}"/>
              </a:ext>
            </a:extLst>
          </p:cNvPr>
          <p:cNvSpPr txBox="1"/>
          <p:nvPr/>
        </p:nvSpPr>
        <p:spPr>
          <a:xfrm>
            <a:off x="627386" y="5703639"/>
            <a:ext cx="38164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>
                <a:latin typeface="Arial" panose="020B0604020202020204" pitchFamily="34" charset="0"/>
                <a:cs typeface="Arial" panose="020B0604020202020204" pitchFamily="34" charset="0"/>
              </a:rPr>
              <a:t>MAMEMI… MOZART!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E3731E81-F797-F4D1-0F68-1723439527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3829" y="836712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MÚSICS TOQUEN DALT DE L’ESCENARI I ES MOUEN PEL PÚBLIC.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26DB80BD-9DDB-29A3-23DD-A2C761627F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10</a:t>
            </a:fld>
            <a:endParaRPr lang="ca-ES"/>
          </a:p>
        </p:txBody>
      </p:sp>
      <p:pic>
        <p:nvPicPr>
          <p:cNvPr id="22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29">
            <a:extLst>
              <a:ext uri="{FF2B5EF4-FFF2-40B4-BE49-F238E27FC236}">
                <a16:creationId xmlns:a16="http://schemas.microsoft.com/office/drawing/2014/main" id="{479E41DE-18E0-6C16-B789-B3561819F57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2809" y="5396033"/>
            <a:ext cx="841279" cy="841279"/>
          </a:xfrm>
          <a:prstGeom prst="rect">
            <a:avLst/>
          </a:prstGeom>
        </p:spPr>
      </p:pic>
      <p:pic>
        <p:nvPicPr>
          <p:cNvPr id="12" name="Imatge 11">
            <a:extLst>
              <a:ext uri="{FF2B5EF4-FFF2-40B4-BE49-F238E27FC236}">
                <a16:creationId xmlns:a16="http://schemas.microsoft.com/office/drawing/2014/main" id="{7AA5E820-ED62-F28A-C881-5B84CEF2E05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373935"/>
            <a:ext cx="982415" cy="982415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AECA2251-2277-8E08-43E1-C290936BD3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376951"/>
            <a:ext cx="893818" cy="893818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965B67E2-246D-DCBC-7B3F-732A3BBCF6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283" y="5510014"/>
            <a:ext cx="772643" cy="772643"/>
          </a:xfrm>
          <a:prstGeom prst="rect">
            <a:avLst/>
          </a:prstGeom>
        </p:spPr>
      </p:pic>
      <p:pic>
        <p:nvPicPr>
          <p:cNvPr id="16" name="Imatge 15" descr="Imatge que conté text, edifici, finestra&#10;&#10;Descripció generada automàticament">
            <a:extLst>
              <a:ext uri="{FF2B5EF4-FFF2-40B4-BE49-F238E27FC236}">
                <a16:creationId xmlns:a16="http://schemas.microsoft.com/office/drawing/2014/main" id="{0A846AAD-A122-2377-492B-DB51ECC8ADC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5398266"/>
            <a:ext cx="905970" cy="905970"/>
          </a:xfrm>
          <a:prstGeom prst="rect">
            <a:avLst/>
          </a:prstGeom>
        </p:spPr>
      </p:pic>
      <p:pic>
        <p:nvPicPr>
          <p:cNvPr id="18" name="Imatge 17" descr="Imatge que conté silueta&#10;&#10;Descripció generada automàticament">
            <a:extLst>
              <a:ext uri="{FF2B5EF4-FFF2-40B4-BE49-F238E27FC236}">
                <a16:creationId xmlns:a16="http://schemas.microsoft.com/office/drawing/2014/main" id="{4F035DB3-7E90-2696-0226-9054A5C7FDE1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5373216"/>
            <a:ext cx="982415" cy="982415"/>
          </a:xfrm>
          <a:prstGeom prst="rect">
            <a:avLst/>
          </a:prstGeom>
        </p:spPr>
      </p:pic>
      <p:pic>
        <p:nvPicPr>
          <p:cNvPr id="4" name="Imatge 3">
            <a:extLst>
              <a:ext uri="{FF2B5EF4-FFF2-40B4-BE49-F238E27FC236}">
                <a16:creationId xmlns:a16="http://schemas.microsoft.com/office/drawing/2014/main" id="{6A2ED3C8-474E-F74C-CD4F-B55741E415C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77" y="881957"/>
            <a:ext cx="5669035" cy="425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4864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tge 9">
            <a:extLst>
              <a:ext uri="{FF2B5EF4-FFF2-40B4-BE49-F238E27FC236}">
                <a16:creationId xmlns:a16="http://schemas.microsoft.com/office/drawing/2014/main" id="{C7141E0D-B191-2A53-D6FB-8CE188B75C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0936" y="1375953"/>
            <a:ext cx="4231412" cy="3173559"/>
          </a:xfrm>
          <a:prstGeom prst="rect">
            <a:avLst/>
          </a:prstGeom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1FBF8046-1E12-49FF-4177-8160836A05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07" y="1402145"/>
            <a:ext cx="4196489" cy="3147367"/>
          </a:xfrm>
          <a:prstGeom prst="rect">
            <a:avLst/>
          </a:prstGeom>
        </p:spPr>
      </p:pic>
      <p:pic>
        <p:nvPicPr>
          <p:cNvPr id="23" name="Imatge 22">
            <a:extLst>
              <a:ext uri="{FF2B5EF4-FFF2-40B4-BE49-F238E27FC236}">
                <a16:creationId xmlns:a16="http://schemas.microsoft.com/office/drawing/2014/main" id="{A9371FFD-045F-9AEE-5969-E28AAA7A790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690" y="5421389"/>
            <a:ext cx="952622" cy="952622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LES LLUMS DE LA SALA VAN CANVIANT AMB LES DIFERENTS CANÇONS.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10FAB423-4B8E-6873-FB85-DA371A44428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415502"/>
            <a:ext cx="893818" cy="893818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11</a:t>
            </a:fld>
            <a:endParaRPr lang="ca-ES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Imagen 14">
            <a:extLst>
              <a:ext uri="{FF2B5EF4-FFF2-40B4-BE49-F238E27FC236}">
                <a16:creationId xmlns:a16="http://schemas.microsoft.com/office/drawing/2014/main" id="{51777861-3F36-18C4-08D9-EC7B4367D20D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5445224"/>
            <a:ext cx="841279" cy="841279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B9F58AED-6832-62AA-4538-76D854EBC7A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424" y="5441771"/>
            <a:ext cx="841280" cy="841280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378A2233-4E32-6EC8-31F6-9490A167715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017" y="5661248"/>
            <a:ext cx="556039" cy="556039"/>
          </a:xfrm>
          <a:prstGeom prst="rect">
            <a:avLst/>
          </a:prstGeom>
        </p:spPr>
      </p:pic>
      <p:pic>
        <p:nvPicPr>
          <p:cNvPr id="25" name="Imatge 24">
            <a:extLst>
              <a:ext uri="{FF2B5EF4-FFF2-40B4-BE49-F238E27FC236}">
                <a16:creationId xmlns:a16="http://schemas.microsoft.com/office/drawing/2014/main" id="{62F5C329-17BE-20A7-C3FF-89CED6AC377C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583" y="5511483"/>
            <a:ext cx="556039" cy="668244"/>
          </a:xfrm>
          <a:prstGeom prst="rect">
            <a:avLst/>
          </a:prstGeom>
        </p:spPr>
      </p:pic>
      <p:pic>
        <p:nvPicPr>
          <p:cNvPr id="26" name="Imagen 21">
            <a:extLst>
              <a:ext uri="{FF2B5EF4-FFF2-40B4-BE49-F238E27FC236}">
                <a16:creationId xmlns:a16="http://schemas.microsoft.com/office/drawing/2014/main" id="{9E8AC1B6-FE16-FAFF-667A-871C0F1983E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5267" y="5458331"/>
            <a:ext cx="778981" cy="778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55955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108520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DURANT EL CONCERT, ELS MÚSICS I EL PÚBLIC CANTEN I APLAUDEIXEN.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12</a:t>
            </a:fld>
            <a:endParaRPr lang="ca-ES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3">
            <a:extLst>
              <a:ext uri="{FF2B5EF4-FFF2-40B4-BE49-F238E27FC236}">
                <a16:creationId xmlns:a16="http://schemas.microsoft.com/office/drawing/2014/main" id="{B5699C51-013E-D6D7-FF6F-42F99F0230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5415502"/>
            <a:ext cx="893818" cy="893818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36308FC2-8AB3-5ECB-038D-7149E4BC75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561" y="5373935"/>
            <a:ext cx="982415" cy="982415"/>
          </a:xfrm>
          <a:prstGeom prst="rect">
            <a:avLst/>
          </a:prstGeom>
        </p:spPr>
      </p:pic>
      <p:pic>
        <p:nvPicPr>
          <p:cNvPr id="13" name="Imatge 12" descr="Imatge que conté text, edifici, finestra&#10;&#10;Descripció generada automàticament">
            <a:extLst>
              <a:ext uri="{FF2B5EF4-FFF2-40B4-BE49-F238E27FC236}">
                <a16:creationId xmlns:a16="http://schemas.microsoft.com/office/drawing/2014/main" id="{F7C773D6-1194-BA60-424F-751C905A35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4142" y="5398266"/>
            <a:ext cx="905970" cy="905970"/>
          </a:xfrm>
          <a:prstGeom prst="rect">
            <a:avLst/>
          </a:prstGeom>
        </p:spPr>
      </p:pic>
      <p:pic>
        <p:nvPicPr>
          <p:cNvPr id="17" name="Imatge 16">
            <a:extLst>
              <a:ext uri="{FF2B5EF4-FFF2-40B4-BE49-F238E27FC236}">
                <a16:creationId xmlns:a16="http://schemas.microsoft.com/office/drawing/2014/main" id="{1F266BF6-5FCA-E31C-7EBF-062E911A88F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406" y="5434680"/>
            <a:ext cx="837826" cy="837826"/>
          </a:xfrm>
          <a:prstGeom prst="rect">
            <a:avLst/>
          </a:prstGeom>
        </p:spPr>
      </p:pic>
      <p:pic>
        <p:nvPicPr>
          <p:cNvPr id="19" name="Imatge 18">
            <a:extLst>
              <a:ext uri="{FF2B5EF4-FFF2-40B4-BE49-F238E27FC236}">
                <a16:creationId xmlns:a16="http://schemas.microsoft.com/office/drawing/2014/main" id="{655F8ED5-9CFD-1444-524F-3E1A968659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621" y="5434680"/>
            <a:ext cx="824899" cy="824899"/>
          </a:xfrm>
          <a:prstGeom prst="rect">
            <a:avLst/>
          </a:prstGeom>
        </p:spPr>
      </p:pic>
      <p:pic>
        <p:nvPicPr>
          <p:cNvPr id="21" name="Imatge 20">
            <a:extLst>
              <a:ext uri="{FF2B5EF4-FFF2-40B4-BE49-F238E27FC236}">
                <a16:creationId xmlns:a16="http://schemas.microsoft.com/office/drawing/2014/main" id="{2496B9DB-21CC-4D86-E923-50940076487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2413" y="5373216"/>
            <a:ext cx="905971" cy="905971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D1BAE405-B3BF-4112-BD65-A556732B5637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58" y="890718"/>
            <a:ext cx="5657353" cy="4243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462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5949280"/>
            <a:ext cx="925252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6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650" dirty="0">
                <a:latin typeface="Arial" panose="020B0604020202020204" pitchFamily="34" charset="0"/>
                <a:cs typeface="Arial" panose="020B0604020202020204" pitchFamily="34" charset="0"/>
              </a:rPr>
              <a:t>AL FINAL DEL CONCERT ELS MÚSICS CRIDEN “MAMEMI” I EL PÚBLIC RESPON “MOZART”.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5C7B4B3A-85FB-5766-B721-72EBC8047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13</a:t>
            </a:fld>
            <a:endParaRPr lang="ca-ES" dirty="0"/>
          </a:p>
        </p:txBody>
      </p:sp>
      <p:pic>
        <p:nvPicPr>
          <p:cNvPr id="16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3">
            <a:extLst>
              <a:ext uri="{FF2B5EF4-FFF2-40B4-BE49-F238E27FC236}">
                <a16:creationId xmlns:a16="http://schemas.microsoft.com/office/drawing/2014/main" id="{B5699C51-013E-D6D7-FF6F-42F99F02306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5301208"/>
            <a:ext cx="893818" cy="893818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36308FC2-8AB3-5ECB-038D-7149E4BC75F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5301208"/>
            <a:ext cx="982415" cy="982415"/>
          </a:xfrm>
          <a:prstGeom prst="rect">
            <a:avLst/>
          </a:prstGeom>
        </p:spPr>
      </p:pic>
      <p:pic>
        <p:nvPicPr>
          <p:cNvPr id="13" name="Imatge 12" descr="Imatge que conté text, edifici, finestra&#10;&#10;Descripció generada automàticament">
            <a:extLst>
              <a:ext uri="{FF2B5EF4-FFF2-40B4-BE49-F238E27FC236}">
                <a16:creationId xmlns:a16="http://schemas.microsoft.com/office/drawing/2014/main" id="{F7C773D6-1194-BA60-424F-751C905A35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2294" y="5373216"/>
            <a:ext cx="905970" cy="905970"/>
          </a:xfrm>
          <a:prstGeom prst="rect">
            <a:avLst/>
          </a:prstGeom>
        </p:spPr>
      </p:pic>
      <p:pic>
        <p:nvPicPr>
          <p:cNvPr id="10" name="Imatge 9">
            <a:extLst>
              <a:ext uri="{FF2B5EF4-FFF2-40B4-BE49-F238E27FC236}">
                <a16:creationId xmlns:a16="http://schemas.microsoft.com/office/drawing/2014/main" id="{D1BAE405-B3BF-4112-BD65-A556732B563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2958" y="890718"/>
            <a:ext cx="5657353" cy="4243015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BFA823D5-8D46-18EF-B490-E753818D1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365" y="5256909"/>
            <a:ext cx="982415" cy="9824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0899376-6CE8-C54F-34C2-660F229E36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5301208"/>
            <a:ext cx="884710" cy="884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tge 4">
            <a:extLst>
              <a:ext uri="{FF2B5EF4-FFF2-40B4-BE49-F238E27FC236}">
                <a16:creationId xmlns:a16="http://schemas.microsoft.com/office/drawing/2014/main" id="{41E8658A-11F7-91DB-7606-0F34866A443B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26" t="17524" r="27163" b="51050"/>
          <a:stretch/>
        </p:blipFill>
        <p:spPr>
          <a:xfrm>
            <a:off x="4860032" y="5627041"/>
            <a:ext cx="981434" cy="466256"/>
          </a:xfrm>
          <a:prstGeom prst="rect">
            <a:avLst/>
          </a:prstGeom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729CEEF1-3AC4-E080-9B2A-ECA6E46C6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7790" y="5365972"/>
            <a:ext cx="878586" cy="8785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0B3F956D-1632-D3B8-220E-405CEF95373D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3953" t="13549" r="57062"/>
          <a:stretch/>
        </p:blipFill>
        <p:spPr>
          <a:xfrm>
            <a:off x="8028384" y="5306406"/>
            <a:ext cx="725194" cy="929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3129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CuadroTexto"/>
          <p:cNvSpPr txBox="1"/>
          <p:nvPr/>
        </p:nvSpPr>
        <p:spPr>
          <a:xfrm>
            <a:off x="139384" y="4440297"/>
            <a:ext cx="9001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AQUESTA GUIA HA ESTAT CREADA  PER</a:t>
            </a:r>
          </a:p>
          <a:p>
            <a:pPr>
              <a:lnSpc>
                <a:spcPct val="200000"/>
              </a:lnSpc>
            </a:pPr>
            <a:endParaRPr lang="es-ES" sz="26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200000"/>
              </a:lnSpc>
            </a:pPr>
            <a:r>
              <a:rPr lang="es-ES" sz="2600" dirty="0">
                <a:latin typeface="Arial" pitchFamily="34" charset="0"/>
                <a:cs typeface="Arial" pitchFamily="34" charset="0"/>
              </a:rPr>
              <a:t>                                     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01EC9655-B3D7-4533-A343-50278A1C6B60}"/>
              </a:ext>
            </a:extLst>
          </p:cNvPr>
          <p:cNvSpPr/>
          <p:nvPr/>
        </p:nvSpPr>
        <p:spPr>
          <a:xfrm>
            <a:off x="899592" y="980728"/>
            <a:ext cx="7416824" cy="4896544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75FCE41-1B70-454A-8FAD-05FD2F77DA3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4958376"/>
            <a:ext cx="2376264" cy="918896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F4DDC84E-A335-4528-8185-0AD95C44B8C1}"/>
              </a:ext>
            </a:extLst>
          </p:cNvPr>
          <p:cNvSpPr txBox="1"/>
          <p:nvPr/>
        </p:nvSpPr>
        <p:spPr>
          <a:xfrm>
            <a:off x="342900" y="6237312"/>
            <a:ext cx="8593968" cy="43088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11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11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11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11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F6FEF223-FDC9-1C33-DE98-7DA7FE9E48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14</a:t>
            </a:fld>
            <a:endParaRPr lang="ca-ES"/>
          </a:p>
        </p:txBody>
      </p:sp>
      <p:pic>
        <p:nvPicPr>
          <p:cNvPr id="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844824"/>
            <a:ext cx="5976664" cy="1740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396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268760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Informació general</a:t>
            </a:r>
            <a:endParaRPr lang="ca-ES" sz="3400" dirty="0"/>
          </a:p>
        </p:txBody>
      </p:sp>
      <p:sp>
        <p:nvSpPr>
          <p:cNvPr id="5" name="4 CuadroTexto"/>
          <p:cNvSpPr txBox="1"/>
          <p:nvPr/>
        </p:nvSpPr>
        <p:spPr>
          <a:xfrm>
            <a:off x="824584" y="2276872"/>
            <a:ext cx="7206802" cy="3655873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</a:pPr>
            <a:r>
              <a:rPr lang="ca-ES" sz="1800" dirty="0">
                <a:latin typeface="Arial" pitchFamily="34" charset="0"/>
                <a:cs typeface="Arial" pitchFamily="34" charset="0"/>
              </a:rPr>
              <a:t>En aquest dossier trobareu la informació referent al concert que heu vingut a veure.</a:t>
            </a: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El material que conté la guia està creat com a anticipació per facilitar el seguiment del concert.</a:t>
            </a:r>
            <a:endParaRPr lang="ca-ES" sz="18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La sessió a la qual assistireu és familiar o escolar, tingueu en compte que a la sala hi haurà soroll ambient a causa de l’afluència de molts infants.</a:t>
            </a:r>
          </a:p>
          <a:p>
            <a:pPr>
              <a:lnSpc>
                <a:spcPct val="130000"/>
              </a:lnSpc>
            </a:pPr>
            <a:endParaRPr lang="ca-ES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30000"/>
              </a:lnSpc>
            </a:pPr>
            <a:r>
              <a:rPr lang="ca-ES" dirty="0">
                <a:latin typeface="Arial" pitchFamily="34" charset="0"/>
                <a:cs typeface="Arial" pitchFamily="34" charset="0"/>
              </a:rPr>
              <a:t>Per conèixer l’Auditori per dins i ubicar-vos podeu consultar el dossier d’accés general.</a:t>
            </a:r>
            <a:endParaRPr lang="ca-ES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lang="ca-ES" sz="900" b="1" i="1" u="sng" dirty="0">
                <a:solidFill>
                  <a:srgbClr val="1155C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3"/>
              </a:rPr>
              <a:t>http://arasaac.org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ca-ES" sz="900" b="1" i="1" dirty="0" err="1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lang="ca-ES" sz="900" b="1" i="1" dirty="0">
                <a:solidFill>
                  <a:srgbClr val="7F7F7F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lang="es-ES" sz="9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2</a:t>
            </a:fld>
            <a:endParaRPr lang="ca-ES"/>
          </a:p>
        </p:txBody>
      </p:sp>
      <p:pic>
        <p:nvPicPr>
          <p:cNvPr id="1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0918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tge 13">
            <a:extLst>
              <a:ext uri="{FF2B5EF4-FFF2-40B4-BE49-F238E27FC236}">
                <a16:creationId xmlns:a16="http://schemas.microsoft.com/office/drawing/2014/main" id="{42966B2E-FBEF-F931-1D6A-373BE564360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884" y="2564904"/>
            <a:ext cx="6495667" cy="3000815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980728"/>
            <a:ext cx="7221426" cy="751780"/>
          </a:xfrm>
          <a:ln w="3810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400" b="1" dirty="0">
                <a:latin typeface="Verdana" pitchFamily="34" charset="0"/>
                <a:ea typeface="Verdana" pitchFamily="34" charset="0"/>
              </a:rPr>
              <a:t>Mapa sala 3: Tete Montoliu</a:t>
            </a:r>
            <a:endParaRPr lang="ca-ES" sz="3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EF5CF1A-155E-49A9-8A14-7D68077C18D6}"/>
              </a:ext>
            </a:extLst>
          </p:cNvPr>
          <p:cNvSpPr txBox="1"/>
          <p:nvPr/>
        </p:nvSpPr>
        <p:spPr>
          <a:xfrm>
            <a:off x="809959" y="6372038"/>
            <a:ext cx="7221426" cy="36933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Els símbols pictogràfics utilitzats són propietat del Govern d’Aragó i han sigut creats per Sergio </a:t>
            </a:r>
            <a:r>
              <a:rPr kumimoji="0" lang="ca-ES" sz="900" b="1" i="1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Palao</a:t>
            </a: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per ARASAAC (</a:t>
            </a:r>
            <a:r>
              <a:rPr kumimoji="0" lang="ca-ES" sz="900" b="1" i="1" u="sng" strike="noStrike" kern="1200" cap="none" spc="0" normalizeH="0" baseline="0" noProof="0" dirty="0">
                <a:ln>
                  <a:noFill/>
                </a:ln>
                <a:solidFill>
                  <a:srgbClr val="1155C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4"/>
              </a:rPr>
              <a:t>http://arasaac.org</a:t>
            </a: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que els distribueix sota llicència </a:t>
            </a:r>
            <a:r>
              <a:rPr kumimoji="0" lang="ca-ES" sz="900" b="1" i="1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Creative</a:t>
            </a: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kumimoji="0" lang="ca-ES" sz="900" b="1" i="1" u="none" strike="noStrike" kern="1200" cap="none" spc="0" normalizeH="0" baseline="0" noProof="0" dirty="0" err="1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Commons</a:t>
            </a:r>
            <a:r>
              <a:rPr kumimoji="0" lang="ca-ES" sz="900" b="1" i="1" u="none" strike="noStrike" kern="1200" cap="none" spc="0" normalizeH="0" baseline="0" noProof="0" dirty="0">
                <a:ln>
                  <a:noFill/>
                </a:ln>
                <a:solidFill>
                  <a:srgbClr val="7F7F7F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(BY-NC-SA). Autor: CRAB Fundació i Aprenem autisme.</a:t>
            </a:r>
            <a:endParaRPr kumimoji="0" lang="es-ES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DEAAFF39-24D5-3A09-1B2A-75E4AB504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1C135-5762-43A9-B8F9-7A8C13F8ABAC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13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A17AD05C-5EE3-EF4E-85D0-A788B5F32111}"/>
              </a:ext>
            </a:extLst>
          </p:cNvPr>
          <p:cNvCxnSpPr>
            <a:cxnSpLocks/>
          </p:cNvCxnSpPr>
          <p:nvPr/>
        </p:nvCxnSpPr>
        <p:spPr>
          <a:xfrm flipH="1">
            <a:off x="7207700" y="2996952"/>
            <a:ext cx="463043" cy="288069"/>
          </a:xfrm>
          <a:prstGeom prst="straightConnector1">
            <a:avLst/>
          </a:prstGeom>
          <a:ln w="31750">
            <a:solidFill>
              <a:schemeClr val="accent2">
                <a:lumMod val="40000"/>
                <a:lumOff val="6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uadroTexto 3">
            <a:extLst>
              <a:ext uri="{FF2B5EF4-FFF2-40B4-BE49-F238E27FC236}">
                <a16:creationId xmlns:a16="http://schemas.microsoft.com/office/drawing/2014/main" id="{7FB4ED95-E6AF-8021-6BE0-D620DD3EC806}"/>
              </a:ext>
            </a:extLst>
          </p:cNvPr>
          <p:cNvSpPr txBox="1"/>
          <p:nvPr/>
        </p:nvSpPr>
        <p:spPr>
          <a:xfrm>
            <a:off x="1691680" y="4085422"/>
            <a:ext cx="1008112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ESCENARI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8F359C3-777C-D1C1-67DC-FD779F5B9BFD}"/>
              </a:ext>
            </a:extLst>
          </p:cNvPr>
          <p:cNvSpPr txBox="1"/>
          <p:nvPr/>
        </p:nvSpPr>
        <p:spPr>
          <a:xfrm>
            <a:off x="7673141" y="2856125"/>
            <a:ext cx="744573" cy="284843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ACCÉS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036C115-5D9E-27D3-D2C5-EB00C43D022D}"/>
              </a:ext>
            </a:extLst>
          </p:cNvPr>
          <p:cNvSpPr txBox="1"/>
          <p:nvPr/>
        </p:nvSpPr>
        <p:spPr>
          <a:xfrm>
            <a:off x="6531032" y="1997626"/>
            <a:ext cx="921288" cy="27699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LAVABOS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B5AA122E-A18F-1F54-E5C1-3C8D7B217D4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1875844"/>
            <a:ext cx="460078" cy="460078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21D5B7A3-92CA-2AED-683C-D92FC559ADB8}"/>
              </a:ext>
            </a:extLst>
          </p:cNvPr>
          <p:cNvSpPr/>
          <p:nvPr/>
        </p:nvSpPr>
        <p:spPr>
          <a:xfrm>
            <a:off x="4572000" y="3285020"/>
            <a:ext cx="709340" cy="64799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6FD2FCE9-AF96-67F5-3B05-266D4FA107B5}"/>
              </a:ext>
            </a:extLst>
          </p:cNvPr>
          <p:cNvSpPr/>
          <p:nvPr/>
        </p:nvSpPr>
        <p:spPr>
          <a:xfrm>
            <a:off x="3995936" y="3933056"/>
            <a:ext cx="514796" cy="515780"/>
          </a:xfrm>
          <a:prstGeom prst="ellips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375E1C0-707C-F7A1-2E11-C7F58097F8B4}"/>
              </a:ext>
            </a:extLst>
          </p:cNvPr>
          <p:cNvSpPr/>
          <p:nvPr/>
        </p:nvSpPr>
        <p:spPr>
          <a:xfrm>
            <a:off x="3203848" y="3284984"/>
            <a:ext cx="709340" cy="64799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D91F6A7-EAE0-DA5D-FE15-5D472366EC68}"/>
              </a:ext>
            </a:extLst>
          </p:cNvPr>
          <p:cNvSpPr/>
          <p:nvPr/>
        </p:nvSpPr>
        <p:spPr>
          <a:xfrm>
            <a:off x="4572000" y="4437185"/>
            <a:ext cx="709340" cy="64799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D3C3D88-CDBF-E4ED-DDCD-AB4E2576136F}"/>
              </a:ext>
            </a:extLst>
          </p:cNvPr>
          <p:cNvSpPr/>
          <p:nvPr/>
        </p:nvSpPr>
        <p:spPr>
          <a:xfrm>
            <a:off x="3203848" y="4448836"/>
            <a:ext cx="709340" cy="647999"/>
          </a:xfrm>
          <a:prstGeom prst="rect">
            <a:avLst/>
          </a:prstGeom>
          <a:solidFill>
            <a:schemeClr val="accent2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01658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0" y="6053807"/>
            <a:ext cx="914400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AVUI VAIG A L’AUDITORI A VEURE EL CONCERT MAMEMI… MOZART!</a:t>
            </a:r>
          </a:p>
        </p:txBody>
      </p:sp>
      <p:pic>
        <p:nvPicPr>
          <p:cNvPr id="9" name="Picture 13" descr="http://www.arasaac.org/classes/img/thumbnail.php?i=c2l6ZT0zMDAmcnV0YT0uLi8uLi9yZXBvc2l0b3Jpby9vcmlnaW5hbGVzLzI0ODE5LnBuZw==">
            <a:extLst>
              <a:ext uri="{FF2B5EF4-FFF2-40B4-BE49-F238E27FC236}">
                <a16:creationId xmlns:a16="http://schemas.microsoft.com/office/drawing/2014/main" id="{354D417E-4977-4A6E-BDA7-663E9FC555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5517232"/>
            <a:ext cx="720080" cy="720080"/>
          </a:xfrm>
          <a:prstGeom prst="rect">
            <a:avLst/>
          </a:prstGeom>
          <a:noFill/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A8A3D137-8FC0-E13E-9C0A-523B3FD153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998" y="5424354"/>
            <a:ext cx="1281898" cy="853509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1EF3E8E3-B181-DD69-EC1E-C409316B3B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5517232"/>
            <a:ext cx="720080" cy="720080"/>
          </a:xfrm>
          <a:prstGeom prst="rect">
            <a:avLst/>
          </a:prstGeom>
        </p:spPr>
      </p:pic>
      <p:pic>
        <p:nvPicPr>
          <p:cNvPr id="11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33754EB4-0243-4A73-9EEA-EF2C36B62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3851920" y="5589238"/>
            <a:ext cx="841279" cy="720082"/>
          </a:xfrm>
          <a:prstGeom prst="rect">
            <a:avLst/>
          </a:prstGeom>
          <a:noFill/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A66796F6-91D4-8243-72AE-AE75647EF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4</a:t>
            </a:fld>
            <a:endParaRPr lang="ca-ES" dirty="0"/>
          </a:p>
        </p:txBody>
      </p:sp>
      <p:pic>
        <p:nvPicPr>
          <p:cNvPr id="14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93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5343494"/>
            <a:ext cx="893818" cy="893818"/>
          </a:xfrm>
          <a:prstGeom prst="rect">
            <a:avLst/>
          </a:prstGeom>
        </p:spPr>
      </p:pic>
      <p:pic>
        <p:nvPicPr>
          <p:cNvPr id="13" name="Imatge 12">
            <a:extLst>
              <a:ext uri="{FF2B5EF4-FFF2-40B4-BE49-F238E27FC236}">
                <a16:creationId xmlns:a16="http://schemas.microsoft.com/office/drawing/2014/main" id="{4CDB1405-FFD8-35DD-3862-83B4BF5C29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76874" y="980728"/>
            <a:ext cx="6862010" cy="3964201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97A71C52-C93F-40C7-C683-A917C874244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56176" y="5377945"/>
            <a:ext cx="1638084" cy="946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4164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47016" y="1052736"/>
            <a:ext cx="7397391" cy="936104"/>
          </a:xfrm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l"/>
            <a:r>
              <a:rPr lang="ca-ES" sz="3000" b="1" dirty="0">
                <a:latin typeface="Verdana" pitchFamily="34" charset="0"/>
                <a:ea typeface="Verdana" pitchFamily="34" charset="0"/>
                <a:cs typeface="Verdana" pitchFamily="34" charset="0"/>
              </a:rPr>
              <a:t>       INFORMACIÓ DEL CONCERT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B32A79CA-49FE-43E4-B34D-58F1F73E11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458005"/>
              </p:ext>
            </p:extLst>
          </p:nvPr>
        </p:nvGraphicFramePr>
        <p:xfrm>
          <a:off x="847017" y="2206079"/>
          <a:ext cx="7397390" cy="3931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3650">
                  <a:extLst>
                    <a:ext uri="{9D8B030D-6E8A-4147-A177-3AD203B41FA5}">
                      <a16:colId xmlns:a16="http://schemas.microsoft.com/office/drawing/2014/main" val="1835591473"/>
                    </a:ext>
                  </a:extLst>
                </a:gridCol>
                <a:gridCol w="4883740">
                  <a:extLst>
                    <a:ext uri="{9D8B030D-6E8A-4147-A177-3AD203B41FA5}">
                      <a16:colId xmlns:a16="http://schemas.microsoft.com/office/drawing/2014/main" val="828278278"/>
                    </a:ext>
                  </a:extLst>
                </a:gridCol>
              </a:tblGrid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ca-ES" sz="160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a-ES" sz="1600" baseline="0" dirty="0">
                          <a:latin typeface="Arial" pitchFamily="34" charset="0"/>
                          <a:cs typeface="Arial" pitchFamily="34" charset="0"/>
                        </a:rPr>
                        <a:t>CONCERT DE MÚSICA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DIFERENTS MÚSICS A L’ESCENARI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276777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1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DURACIÓ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 50</a:t>
                      </a:r>
                      <a:r>
                        <a:rPr lang="es-ES" sz="160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s-ES" sz="1600" dirty="0">
                          <a:latin typeface="Arial" pitchFamily="34" charset="0"/>
                          <a:cs typeface="Arial" pitchFamily="34" charset="0"/>
                        </a:rPr>
                        <a:t>MINUTS</a:t>
                      </a: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8966413"/>
                  </a:ext>
                </a:extLst>
              </a:tr>
              <a:tr h="79734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baseline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S" sz="1600" b="0" dirty="0">
                        <a:latin typeface="Arial" pitchFamily="34" charset="0"/>
                        <a:ea typeface="Verdana" pitchFamily="34" charset="0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JO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s-ES" sz="1600" b="0" dirty="0">
                          <a:latin typeface="Arial" pitchFamily="34" charset="0"/>
                          <a:ea typeface="Verdana" pitchFamily="34" charset="0"/>
                          <a:cs typeface="Arial" pitchFamily="34" charset="0"/>
                        </a:rPr>
                        <a:t>ESCOLTO, MIRO  I PARTICIPO</a:t>
                      </a:r>
                    </a:p>
                  </a:txBody>
                  <a:tcPr anchor="b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6389204"/>
                  </a:ext>
                </a:extLst>
              </a:tr>
            </a:tbl>
          </a:graphicData>
        </a:graphic>
      </p:graphicFrame>
      <p:pic>
        <p:nvPicPr>
          <p:cNvPr id="13" name="Picture 4" descr="http://www.arasaac.org/classes/img/thumbnail.php?i=c2l6ZT0zMDAmcnV0YT0uLi8uLi9yZXBvc2l0b3Jpby9vcmlnaW5hbGVzLzI1NDkucG5n">
            <a:extLst>
              <a:ext uri="{FF2B5EF4-FFF2-40B4-BE49-F238E27FC236}">
                <a16:creationId xmlns:a16="http://schemas.microsoft.com/office/drawing/2014/main" id="{97952E56-1CC6-4FC0-A443-EB4F1209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 l="7054" t="12999" r="7945" b="14501"/>
          <a:stretch>
            <a:fillRect/>
          </a:stretch>
        </p:blipFill>
        <p:spPr bwMode="auto">
          <a:xfrm>
            <a:off x="1691680" y="3714222"/>
            <a:ext cx="847526" cy="722890"/>
          </a:xfrm>
          <a:prstGeom prst="rect">
            <a:avLst/>
          </a:prstGeom>
          <a:noFill/>
        </p:spPr>
      </p:pic>
      <p:pic>
        <p:nvPicPr>
          <p:cNvPr id="17" name="Picture 10" descr="http://www.arasaac.org/classes/img/thumbnail.php?i=c2l6ZT0zMDAmcnV0YT0uLi8uLi9yZXBvc2l0b3Jpby9vcmlnaW5hbGVzLzY1NzIucG5n">
            <a:extLst>
              <a:ext uri="{FF2B5EF4-FFF2-40B4-BE49-F238E27FC236}">
                <a16:creationId xmlns:a16="http://schemas.microsoft.com/office/drawing/2014/main" id="{D22D5058-F747-407B-8CE2-C0A447ADE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7" y="5013176"/>
            <a:ext cx="720081" cy="720081"/>
          </a:xfrm>
          <a:prstGeom prst="rect">
            <a:avLst/>
          </a:prstGeom>
          <a:noFill/>
        </p:spPr>
      </p:pic>
      <p:pic>
        <p:nvPicPr>
          <p:cNvPr id="18" name="Picture 12" descr="http://www.arasaac.org/classes/img/thumbnail.php?i=c2l6ZT0zMDAmcnV0YT0uLi8uLi9yZXBvc2l0b3Jpby9vcmlnaW5hbGVzLzY1NjQucG5n">
            <a:extLst>
              <a:ext uri="{FF2B5EF4-FFF2-40B4-BE49-F238E27FC236}">
                <a16:creationId xmlns:a16="http://schemas.microsoft.com/office/drawing/2014/main" id="{6CA06400-EE2E-459D-A1D8-B28B34692E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 t="5847" b="8559"/>
          <a:stretch>
            <a:fillRect/>
          </a:stretch>
        </p:blipFill>
        <p:spPr bwMode="auto">
          <a:xfrm>
            <a:off x="4427984" y="5013176"/>
            <a:ext cx="841279" cy="720082"/>
          </a:xfrm>
          <a:prstGeom prst="rect">
            <a:avLst/>
          </a:prstGeom>
          <a:noFill/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C3428C9C-6BC6-08C8-6797-331292A2D9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8" y="1203560"/>
            <a:ext cx="669262" cy="669262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7CB172C4-85F0-48D6-58CD-2B436A62DC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2420888"/>
            <a:ext cx="778981" cy="77898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B7B3582-DC91-2411-55F3-DB5D790BE05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7750" y="2285367"/>
            <a:ext cx="893817" cy="893817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4615FA23-D48E-E0FC-B32E-F4D8399647F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2348880"/>
            <a:ext cx="841279" cy="841279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CB57203C-FC70-87F9-E737-A1B96508CDB8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972928"/>
            <a:ext cx="893817" cy="893817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B8A2E5D-F10A-CB46-35F7-9434AE3D6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5</a:t>
            </a:fld>
            <a:endParaRPr lang="ca-ES"/>
          </a:p>
        </p:txBody>
      </p:sp>
      <p:pic>
        <p:nvPicPr>
          <p:cNvPr id="21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092" y="2306051"/>
            <a:ext cx="893818" cy="893818"/>
          </a:xfrm>
          <a:prstGeom prst="rect">
            <a:avLst/>
          </a:prstGeom>
        </p:spPr>
      </p:pic>
      <p:pic>
        <p:nvPicPr>
          <p:cNvPr id="4" name="Imagen 5">
            <a:extLst>
              <a:ext uri="{FF2B5EF4-FFF2-40B4-BE49-F238E27FC236}">
                <a16:creationId xmlns:a16="http://schemas.microsoft.com/office/drawing/2014/main" id="{E1171844-7629-DA30-A697-C9DDC22B4028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4251" y="3593379"/>
            <a:ext cx="915741" cy="915741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05BBE5AF-AA91-C644-A6A7-3FDFDDC19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367" y="4941168"/>
            <a:ext cx="893817" cy="893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5435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09959" y="1052736"/>
            <a:ext cx="7221426" cy="667817"/>
          </a:xfrm>
          <a:ln w="31750">
            <a:solidFill>
              <a:schemeClr val="tx1"/>
            </a:solidFill>
          </a:ln>
        </p:spPr>
        <p:txBody>
          <a:bodyPr>
            <a:noAutofit/>
          </a:bodyPr>
          <a:lstStyle/>
          <a:p>
            <a:r>
              <a:rPr lang="ca-ES" sz="3000" b="1" dirty="0">
                <a:latin typeface="Verdana" pitchFamily="34" charset="0"/>
                <a:ea typeface="Verdana" pitchFamily="34" charset="0"/>
              </a:rPr>
              <a:t>NORMES AUDITORI</a:t>
            </a:r>
            <a:endParaRPr lang="ca-ES" sz="30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78AE29EF-6B99-43C0-ACF4-5258EA3BA7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6CE0B4AB-0D49-6FCA-70B0-B0F13E6FE120}"/>
              </a:ext>
            </a:extLst>
          </p:cNvPr>
          <p:cNvSpPr txBox="1"/>
          <p:nvPr/>
        </p:nvSpPr>
        <p:spPr>
          <a:xfrm>
            <a:off x="809959" y="1916832"/>
            <a:ext cx="7221426" cy="4515339"/>
          </a:xfrm>
          <a:prstGeom prst="rect">
            <a:avLst/>
          </a:prstGeom>
          <a:noFill/>
          <a:ln w="317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  <a:spcBef>
                <a:spcPts val="600"/>
              </a:spcBef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DINS DE L’AUDITORI VAIG CAMINANT.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ELS ULLS OBERTS PER VEURE TOT EL CONCERT.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LES ORELLES ATENTES PER ESCOLTAR BÉ.</a:t>
            </a:r>
          </a:p>
          <a:p>
            <a:pPr>
              <a:lnSpc>
                <a:spcPct val="200000"/>
              </a:lnSpc>
            </a:pPr>
            <a:endParaRPr lang="es-E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200000"/>
              </a:lnSpc>
            </a:pPr>
            <a:r>
              <a:rPr lang="es-ES" dirty="0">
                <a:latin typeface="Arial" panose="020B0604020202020204" pitchFamily="34" charset="0"/>
                <a:cs typeface="Arial" panose="020B0604020202020204" pitchFamily="34" charset="0"/>
              </a:rPr>
              <a:t>LA BOCA PETITA  EN SILENCI O PARLO FLUIXET.</a:t>
            </a:r>
          </a:p>
        </p:txBody>
      </p:sp>
      <p:pic>
        <p:nvPicPr>
          <p:cNvPr id="25" name="Imagen 24">
            <a:extLst>
              <a:ext uri="{FF2B5EF4-FFF2-40B4-BE49-F238E27FC236}">
                <a16:creationId xmlns:a16="http://schemas.microsoft.com/office/drawing/2014/main" id="{C242EE63-312E-009C-6E0A-8B980B5511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3068960"/>
            <a:ext cx="816209" cy="816209"/>
          </a:xfrm>
          <a:prstGeom prst="rect">
            <a:avLst/>
          </a:prstGeom>
        </p:spPr>
      </p:pic>
      <p:pic>
        <p:nvPicPr>
          <p:cNvPr id="29" name="Imagen 28">
            <a:extLst>
              <a:ext uri="{FF2B5EF4-FFF2-40B4-BE49-F238E27FC236}">
                <a16:creationId xmlns:a16="http://schemas.microsoft.com/office/drawing/2014/main" id="{CF8C878A-CE57-F78B-719B-7858EA6BC00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1449" y="3068960"/>
            <a:ext cx="816210" cy="816210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59DCB593-A88C-635D-9791-63CD737DC8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984" y="3237098"/>
            <a:ext cx="623950" cy="623950"/>
          </a:xfrm>
          <a:prstGeom prst="rect">
            <a:avLst/>
          </a:prstGeom>
        </p:spPr>
      </p:pic>
      <p:pic>
        <p:nvPicPr>
          <p:cNvPr id="35" name="Imagen 34">
            <a:extLst>
              <a:ext uri="{FF2B5EF4-FFF2-40B4-BE49-F238E27FC236}">
                <a16:creationId xmlns:a16="http://schemas.microsoft.com/office/drawing/2014/main" id="{4EDFA695-1D0A-9DC9-F9D6-C9AE59D9332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521" y="4293096"/>
            <a:ext cx="592215" cy="592215"/>
          </a:xfrm>
          <a:prstGeom prst="rect">
            <a:avLst/>
          </a:prstGeom>
        </p:spPr>
      </p:pic>
      <p:pic>
        <p:nvPicPr>
          <p:cNvPr id="37" name="Imagen 36">
            <a:extLst>
              <a:ext uri="{FF2B5EF4-FFF2-40B4-BE49-F238E27FC236}">
                <a16:creationId xmlns:a16="http://schemas.microsoft.com/office/drawing/2014/main" id="{CCFB5E47-0978-88CD-D78A-1BCF8CDD7BB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149080"/>
            <a:ext cx="816210" cy="816210"/>
          </a:xfrm>
          <a:prstGeom prst="rect">
            <a:avLst/>
          </a:prstGeom>
        </p:spPr>
      </p:pic>
      <p:pic>
        <p:nvPicPr>
          <p:cNvPr id="39" name="Imagen 38">
            <a:extLst>
              <a:ext uri="{FF2B5EF4-FFF2-40B4-BE49-F238E27FC236}">
                <a16:creationId xmlns:a16="http://schemas.microsoft.com/office/drawing/2014/main" id="{5AFE8B5D-27A9-34B7-E49E-27E236C9132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4149080"/>
            <a:ext cx="808856" cy="808856"/>
          </a:xfrm>
          <a:prstGeom prst="rect">
            <a:avLst/>
          </a:prstGeom>
        </p:spPr>
      </p:pic>
      <p:pic>
        <p:nvPicPr>
          <p:cNvPr id="41" name="Imagen 40">
            <a:extLst>
              <a:ext uri="{FF2B5EF4-FFF2-40B4-BE49-F238E27FC236}">
                <a16:creationId xmlns:a16="http://schemas.microsoft.com/office/drawing/2014/main" id="{32BAD937-D43D-387A-897E-762BD36985C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4300" y="4221088"/>
            <a:ext cx="767966" cy="767966"/>
          </a:xfrm>
          <a:prstGeom prst="rect">
            <a:avLst/>
          </a:prstGeom>
        </p:spPr>
      </p:pic>
      <p:pic>
        <p:nvPicPr>
          <p:cNvPr id="43" name="Imagen 42">
            <a:extLst>
              <a:ext uri="{FF2B5EF4-FFF2-40B4-BE49-F238E27FC236}">
                <a16:creationId xmlns:a16="http://schemas.microsoft.com/office/drawing/2014/main" id="{80D55119-9923-1102-E30A-171327298832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5445224"/>
            <a:ext cx="582315" cy="582315"/>
          </a:xfrm>
          <a:prstGeom prst="rect">
            <a:avLst/>
          </a:prstGeom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92DAB695-6558-EA95-4F14-0682EF05239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5301208"/>
            <a:ext cx="870346" cy="870346"/>
          </a:xfrm>
          <a:prstGeom prst="rect">
            <a:avLst/>
          </a:prstGeom>
        </p:spPr>
      </p:pic>
      <p:pic>
        <p:nvPicPr>
          <p:cNvPr id="47" name="Imagen 46">
            <a:extLst>
              <a:ext uri="{FF2B5EF4-FFF2-40B4-BE49-F238E27FC236}">
                <a16:creationId xmlns:a16="http://schemas.microsoft.com/office/drawing/2014/main" id="{15830B43-57FD-4640-5DEA-0FA66C91AF6A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8756" y="5157192"/>
            <a:ext cx="953324" cy="953324"/>
          </a:xfrm>
          <a:prstGeom prst="rect">
            <a:avLst/>
          </a:prstGeom>
        </p:spPr>
      </p:pic>
      <p:pic>
        <p:nvPicPr>
          <p:cNvPr id="49" name="Imagen 48">
            <a:extLst>
              <a:ext uri="{FF2B5EF4-FFF2-40B4-BE49-F238E27FC236}">
                <a16:creationId xmlns:a16="http://schemas.microsoft.com/office/drawing/2014/main" id="{A1EA3D92-1AB0-39C5-44F8-FC451F6826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2604" y="5445224"/>
            <a:ext cx="659556" cy="659556"/>
          </a:xfrm>
          <a:prstGeom prst="rect">
            <a:avLst/>
          </a:prstGeom>
        </p:spPr>
      </p:pic>
      <p:pic>
        <p:nvPicPr>
          <p:cNvPr id="51" name="Imagen 50">
            <a:extLst>
              <a:ext uri="{FF2B5EF4-FFF2-40B4-BE49-F238E27FC236}">
                <a16:creationId xmlns:a16="http://schemas.microsoft.com/office/drawing/2014/main" id="{53B71E5A-6267-1FFA-2F22-052FA11A3AD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124744"/>
            <a:ext cx="576064" cy="576064"/>
          </a:xfrm>
          <a:prstGeom prst="rect">
            <a:avLst/>
          </a:prstGeom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0F2FFC3D-1DB6-563D-13A4-7F529754D3C3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5281850"/>
            <a:ext cx="811446" cy="811446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0EE0E313-E449-2A1D-F68A-FA0C105EA42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41" y="1916832"/>
            <a:ext cx="870347" cy="870347"/>
          </a:xfrm>
          <a:prstGeom prst="rect">
            <a:avLst/>
          </a:prstGeom>
        </p:spPr>
      </p:pic>
      <p:pic>
        <p:nvPicPr>
          <p:cNvPr id="30" name="Imagen 29">
            <a:extLst>
              <a:ext uri="{FF2B5EF4-FFF2-40B4-BE49-F238E27FC236}">
                <a16:creationId xmlns:a16="http://schemas.microsoft.com/office/drawing/2014/main" id="{88E6F982-1490-C287-03BD-6E9BCE26D3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003235"/>
            <a:ext cx="1152128" cy="767106"/>
          </a:xfrm>
          <a:prstGeom prst="rect">
            <a:avLst/>
          </a:prstGeom>
        </p:spPr>
      </p:pic>
      <p:pic>
        <p:nvPicPr>
          <p:cNvPr id="32" name="Imagen 31">
            <a:extLst>
              <a:ext uri="{FF2B5EF4-FFF2-40B4-BE49-F238E27FC236}">
                <a16:creationId xmlns:a16="http://schemas.microsoft.com/office/drawing/2014/main" id="{F188209E-D482-476C-A266-6A3E47F9AF60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20" y="1975056"/>
            <a:ext cx="877880" cy="877880"/>
          </a:xfrm>
          <a:prstGeom prst="rect">
            <a:avLst/>
          </a:prstGeom>
        </p:spPr>
      </p:pic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AB0E48-4793-F666-AA55-B5FA6F031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6</a:t>
            </a:fld>
            <a:endParaRPr lang="ca-ES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9753" y="2964195"/>
            <a:ext cx="893818" cy="893818"/>
          </a:xfrm>
          <a:prstGeom prst="rect">
            <a:avLst/>
          </a:prstGeom>
        </p:spPr>
      </p:pic>
      <p:pic>
        <p:nvPicPr>
          <p:cNvPr id="2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51444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PER VEURE EL CONCERT EL PÚBLIC SEU A TERRA A CATIFES VERMELLES.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7</a:t>
            </a:fld>
            <a:endParaRPr lang="ca-ES" dirty="0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2038" y="5390875"/>
            <a:ext cx="893818" cy="893818"/>
          </a:xfrm>
          <a:prstGeom prst="rect">
            <a:avLst/>
          </a:prstGeom>
        </p:spPr>
      </p:pic>
      <p:pic>
        <p:nvPicPr>
          <p:cNvPr id="22" name="Imatge 21" descr="Imatge que conté text, edifici, finestra&#10;&#10;Descripció generada automàticament">
            <a:extLst>
              <a:ext uri="{FF2B5EF4-FFF2-40B4-BE49-F238E27FC236}">
                <a16:creationId xmlns:a16="http://schemas.microsoft.com/office/drawing/2014/main" id="{7C87B3F7-1497-8B6B-DA36-597AA09BE41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5398266"/>
            <a:ext cx="905970" cy="905970"/>
          </a:xfrm>
          <a:prstGeom prst="rect">
            <a:avLst/>
          </a:prstGeom>
        </p:spPr>
      </p:pic>
      <p:pic>
        <p:nvPicPr>
          <p:cNvPr id="21" name="Imatge 20">
            <a:extLst>
              <a:ext uri="{FF2B5EF4-FFF2-40B4-BE49-F238E27FC236}">
                <a16:creationId xmlns:a16="http://schemas.microsoft.com/office/drawing/2014/main" id="{13425CC1-9972-78ED-0A42-573ED2CA529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1662" y="836712"/>
            <a:ext cx="5688550" cy="4266413"/>
          </a:xfrm>
          <a:prstGeom prst="rect">
            <a:avLst/>
          </a:prstGeom>
        </p:spPr>
      </p:pic>
      <p:pic>
        <p:nvPicPr>
          <p:cNvPr id="23" name="Imagen 24">
            <a:extLst>
              <a:ext uri="{FF2B5EF4-FFF2-40B4-BE49-F238E27FC236}">
                <a16:creationId xmlns:a16="http://schemas.microsoft.com/office/drawing/2014/main" id="{E767A7DD-EF45-61AE-9806-C04266568F2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5789" y="5398266"/>
            <a:ext cx="861089" cy="86108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C37BAE56-3323-B661-F229-B7D0E19D84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5360682"/>
            <a:ext cx="893818" cy="89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B60FA54A-D3AA-FDAA-37F5-5ADC61D89F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5445224"/>
            <a:ext cx="893818" cy="89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98E58C65-91C5-AA49-420D-F9BE8B3ED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5426713"/>
            <a:ext cx="804193" cy="80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A2F17074-7157-3494-9AEF-912FB978B1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0212" y="5445224"/>
            <a:ext cx="893818" cy="89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479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tge 11">
            <a:extLst>
              <a:ext uri="{FF2B5EF4-FFF2-40B4-BE49-F238E27FC236}">
                <a16:creationId xmlns:a16="http://schemas.microsoft.com/office/drawing/2014/main" id="{DACB90CB-2509-7DF0-A8C4-033C3533CA0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77" y="874032"/>
            <a:ext cx="5665124" cy="4248843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 CONCERT COMENÇA AMB UNA INTÈRPRET CANTANT ENTRE EL PÚBLIC.</a:t>
            </a:r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A1B64F6-41DE-DB71-B692-A3006785CD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5517232"/>
            <a:ext cx="705710" cy="705710"/>
          </a:xfrm>
          <a:prstGeom prst="rect">
            <a:avLst/>
          </a:prstGeom>
        </p:spPr>
      </p:pic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08C710C3-5345-4BC4-B686-1FB473240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8</a:t>
            </a:fld>
            <a:endParaRPr lang="ca-ES"/>
          </a:p>
        </p:txBody>
      </p:sp>
      <p:pic>
        <p:nvPicPr>
          <p:cNvPr id="17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D31F27B5-46E0-1B05-450B-A86834C72C8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5390875"/>
            <a:ext cx="893818" cy="893818"/>
          </a:xfrm>
          <a:prstGeom prst="rect">
            <a:avLst/>
          </a:prstGeom>
        </p:spPr>
      </p:pic>
      <p:pic>
        <p:nvPicPr>
          <p:cNvPr id="11" name="Imatge 10">
            <a:extLst>
              <a:ext uri="{FF2B5EF4-FFF2-40B4-BE49-F238E27FC236}">
                <a16:creationId xmlns:a16="http://schemas.microsoft.com/office/drawing/2014/main" id="{614DE2F6-39B8-26A1-264B-31B66E989FE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316" y="5414824"/>
            <a:ext cx="994442" cy="994442"/>
          </a:xfrm>
          <a:prstGeom prst="rect">
            <a:avLst/>
          </a:prstGeom>
        </p:spPr>
      </p:pic>
      <p:pic>
        <p:nvPicPr>
          <p:cNvPr id="15" name="Imatge 14">
            <a:extLst>
              <a:ext uri="{FF2B5EF4-FFF2-40B4-BE49-F238E27FC236}">
                <a16:creationId xmlns:a16="http://schemas.microsoft.com/office/drawing/2014/main" id="{5E09E5AB-2343-CA9F-3DA0-F423228F6D79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378" y="5434680"/>
            <a:ext cx="837826" cy="837826"/>
          </a:xfrm>
          <a:prstGeom prst="rect">
            <a:avLst/>
          </a:prstGeom>
        </p:spPr>
      </p:pic>
      <p:pic>
        <p:nvPicPr>
          <p:cNvPr id="20" name="Imatge 19">
            <a:extLst>
              <a:ext uri="{FF2B5EF4-FFF2-40B4-BE49-F238E27FC236}">
                <a16:creationId xmlns:a16="http://schemas.microsoft.com/office/drawing/2014/main" id="{EBB08791-5F38-E83B-8709-44FDA63179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494" y="5471464"/>
            <a:ext cx="813229" cy="813229"/>
          </a:xfrm>
          <a:prstGeom prst="rect">
            <a:avLst/>
          </a:prstGeom>
        </p:spPr>
      </p:pic>
      <p:pic>
        <p:nvPicPr>
          <p:cNvPr id="22" name="Imatge 21" descr="Imatge que conté text, edifici, finestra&#10;&#10;Descripció generada automàticament">
            <a:extLst>
              <a:ext uri="{FF2B5EF4-FFF2-40B4-BE49-F238E27FC236}">
                <a16:creationId xmlns:a16="http://schemas.microsoft.com/office/drawing/2014/main" id="{7C87B3F7-1497-8B6B-DA36-597AA09BE410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5398266"/>
            <a:ext cx="905970" cy="905970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C08FB9D7-EB93-6C61-6AC4-67AC68C24011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59450" r="42125" b="30050"/>
          <a:stretch/>
        </p:blipFill>
        <p:spPr>
          <a:xfrm>
            <a:off x="4406840" y="5402456"/>
            <a:ext cx="905969" cy="90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106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E7479D27-0117-439C-B6E5-63A5E014A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658" y="101081"/>
            <a:ext cx="1529916" cy="591615"/>
          </a:xfrm>
          <a:prstGeom prst="rect">
            <a:avLst/>
          </a:prstGeom>
        </p:spPr>
      </p:pic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CAFFCA32-D276-424A-9C57-85DD5DA1CE93}"/>
              </a:ext>
            </a:extLst>
          </p:cNvPr>
          <p:cNvCxnSpPr/>
          <p:nvPr/>
        </p:nvCxnSpPr>
        <p:spPr>
          <a:xfrm>
            <a:off x="0" y="5229200"/>
            <a:ext cx="91440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6">
            <a:extLst>
              <a:ext uri="{FF2B5EF4-FFF2-40B4-BE49-F238E27FC236}">
                <a16:creationId xmlns:a16="http://schemas.microsoft.com/office/drawing/2014/main" id="{29A73776-A420-48C7-B610-E2FB3695E4D6}"/>
              </a:ext>
            </a:extLst>
          </p:cNvPr>
          <p:cNvSpPr txBox="1"/>
          <p:nvPr/>
        </p:nvSpPr>
        <p:spPr>
          <a:xfrm>
            <a:off x="-36512" y="6053807"/>
            <a:ext cx="925252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s-ES" sz="1700" dirty="0">
                <a:latin typeface="Arial" panose="020B0604020202020204" pitchFamily="34" charset="0"/>
                <a:cs typeface="Arial" panose="020B0604020202020204" pitchFamily="34" charset="0"/>
              </a:rPr>
              <a:t>ELS MÚSICS DEL CONCERT TOQUEN INSTRUMENTS DE CORDA, VENT I PERCUSSIÓ.</a:t>
            </a:r>
          </a:p>
        </p:txBody>
      </p:sp>
      <p:sp>
        <p:nvSpPr>
          <p:cNvPr id="2" name="Marcador de número de diapositiva 1">
            <a:extLst>
              <a:ext uri="{FF2B5EF4-FFF2-40B4-BE49-F238E27FC236}">
                <a16:creationId xmlns:a16="http://schemas.microsoft.com/office/drawing/2014/main" id="{B02A9E12-CB80-BD02-4737-71BF883D7E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21C135-5762-43A9-B8F9-7A8C13F8ABAC}" type="slidenum">
              <a:rPr lang="ca-ES" smtClean="0"/>
              <a:pPr/>
              <a:t>9</a:t>
            </a:fld>
            <a:endParaRPr lang="ca-ES"/>
          </a:p>
        </p:txBody>
      </p:sp>
      <p:pic>
        <p:nvPicPr>
          <p:cNvPr id="20" name="Picture 4" descr="https://www.auditori.cat/wp-content/uploads/Temporada%2022-23/L_Auditori_logo_PN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0000" y="113430"/>
            <a:ext cx="2340000" cy="681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Imagen 23">
            <a:extLst>
              <a:ext uri="{FF2B5EF4-FFF2-40B4-BE49-F238E27FC236}">
                <a16:creationId xmlns:a16="http://schemas.microsoft.com/office/drawing/2014/main" id="{205E330F-58EF-7C18-314E-E8B3F18396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5415502"/>
            <a:ext cx="893818" cy="893818"/>
          </a:xfrm>
          <a:prstGeom prst="rect">
            <a:avLst/>
          </a:prstGeom>
        </p:spPr>
      </p:pic>
      <p:pic>
        <p:nvPicPr>
          <p:cNvPr id="9" name="Imatge 8">
            <a:extLst>
              <a:ext uri="{FF2B5EF4-FFF2-40B4-BE49-F238E27FC236}">
                <a16:creationId xmlns:a16="http://schemas.microsoft.com/office/drawing/2014/main" id="{ADE36B06-0903-D134-8B05-733B1B2981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225" y="5373935"/>
            <a:ext cx="982415" cy="982415"/>
          </a:xfrm>
          <a:prstGeom prst="rect">
            <a:avLst/>
          </a:prstGeom>
        </p:spPr>
      </p:pic>
      <p:pic>
        <p:nvPicPr>
          <p:cNvPr id="14" name="Imatge 13">
            <a:extLst>
              <a:ext uri="{FF2B5EF4-FFF2-40B4-BE49-F238E27FC236}">
                <a16:creationId xmlns:a16="http://schemas.microsoft.com/office/drawing/2014/main" id="{DE8664F4-4AC0-E831-F68B-DF1D1A47A7D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356" y="5376951"/>
            <a:ext cx="893818" cy="893818"/>
          </a:xfrm>
          <a:prstGeom prst="rect">
            <a:avLst/>
          </a:prstGeom>
        </p:spPr>
      </p:pic>
      <p:pic>
        <p:nvPicPr>
          <p:cNvPr id="18" name="Imatge 17">
            <a:extLst>
              <a:ext uri="{FF2B5EF4-FFF2-40B4-BE49-F238E27FC236}">
                <a16:creationId xmlns:a16="http://schemas.microsoft.com/office/drawing/2014/main" id="{29464736-3F28-1970-3B4A-C769300CF23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7126" y="5413001"/>
            <a:ext cx="904495" cy="904495"/>
          </a:xfrm>
          <a:prstGeom prst="rect">
            <a:avLst/>
          </a:prstGeom>
        </p:spPr>
      </p:pic>
      <p:pic>
        <p:nvPicPr>
          <p:cNvPr id="21" name="Imatge 20" descr="Imatge que conté text, música, fagot&#10;&#10;Descripció generada automàticament">
            <a:extLst>
              <a:ext uri="{FF2B5EF4-FFF2-40B4-BE49-F238E27FC236}">
                <a16:creationId xmlns:a16="http://schemas.microsoft.com/office/drawing/2014/main" id="{78451017-4504-FBBA-5DE4-9411EAFFE5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307" y="5390789"/>
            <a:ext cx="904496" cy="904496"/>
          </a:xfrm>
          <a:prstGeom prst="rect">
            <a:avLst/>
          </a:prstGeom>
        </p:spPr>
      </p:pic>
      <p:pic>
        <p:nvPicPr>
          <p:cNvPr id="24" name="Imatge 23" descr="Imatge que conté text&#10;&#10;Descripció generada automàticament">
            <a:extLst>
              <a:ext uri="{FF2B5EF4-FFF2-40B4-BE49-F238E27FC236}">
                <a16:creationId xmlns:a16="http://schemas.microsoft.com/office/drawing/2014/main" id="{FEDE6B09-1FB8-E018-3DC3-EBA1841D75B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5976" y="5373216"/>
            <a:ext cx="904496" cy="904496"/>
          </a:xfrm>
          <a:prstGeom prst="rect">
            <a:avLst/>
          </a:prstGeom>
        </p:spPr>
      </p:pic>
      <p:pic>
        <p:nvPicPr>
          <p:cNvPr id="16" name="Imatge 15">
            <a:extLst>
              <a:ext uri="{FF2B5EF4-FFF2-40B4-BE49-F238E27FC236}">
                <a16:creationId xmlns:a16="http://schemas.microsoft.com/office/drawing/2014/main" id="{E377021A-A49D-B92D-0934-68F5C2A7A29F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1276" y="881956"/>
            <a:ext cx="5669035" cy="4251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04004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7F4F2B1AE2C3094A806E742C096B04E5" ma:contentTypeVersion="15" ma:contentTypeDescription="Crear nuevo documento." ma:contentTypeScope="" ma:versionID="f7591cc446b25136e925e6687cfe3a1b">
  <xsd:schema xmlns:xsd="http://www.w3.org/2001/XMLSchema" xmlns:xs="http://www.w3.org/2001/XMLSchema" xmlns:p="http://schemas.microsoft.com/office/2006/metadata/properties" xmlns:ns2="e42b96a9-5918-4e9a-8771-f3967b264f75" xmlns:ns3="b409c2fc-ef29-462f-b55a-fbf1bb09aa88" targetNamespace="http://schemas.microsoft.com/office/2006/metadata/properties" ma:root="true" ma:fieldsID="1eca192f95851d1aa182c15d9d341e4a" ns2:_="" ns3:_="">
    <xsd:import namespace="e42b96a9-5918-4e9a-8771-f3967b264f75"/>
    <xsd:import namespace="b409c2fc-ef29-462f-b55a-fbf1bb09aa8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42b96a9-5918-4e9a-8771-f3967b264f7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Etiquetas de imagen" ma:readOnly="false" ma:fieldId="{5cf76f15-5ced-4ddc-b409-7134ff3c332f}" ma:taxonomyMulti="true" ma:sspId="7ea30e4d-d969-4e4a-b2da-a678d69e0a8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09c2fc-ef29-462f-b55a-fbf1bb09aa88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93a39171-f81d-41b2-8c4e-bc0190881837}" ma:internalName="TaxCatchAll" ma:showField="CatchAllData" ma:web="b409c2fc-ef29-462f-b55a-fbf1bb09aa8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Compartido con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Detalles de uso compartido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109E3E-0DA4-4F40-9D35-038C38628E65}"/>
</file>

<file path=customXml/itemProps2.xml><?xml version="1.0" encoding="utf-8"?>
<ds:datastoreItem xmlns:ds="http://schemas.openxmlformats.org/officeDocument/2006/customXml" ds:itemID="{AC337469-0959-4DE8-9C24-6A13421F680F}"/>
</file>

<file path=docProps/app.xml><?xml version="1.0" encoding="utf-8"?>
<Properties xmlns="http://schemas.openxmlformats.org/officeDocument/2006/extended-properties" xmlns:vt="http://schemas.openxmlformats.org/officeDocument/2006/docPropsVTypes">
  <TotalTime>4625</TotalTime>
  <Words>404</Words>
  <Application>Microsoft Office PowerPoint</Application>
  <PresentationFormat>Presentació en pantalla (4:3)</PresentationFormat>
  <Paragraphs>80</Paragraphs>
  <Slides>14</Slides>
  <Notes>5</Notes>
  <HiddenSlides>0</HiddenSlides>
  <MMClips>0</MMClips>
  <ScaleCrop>false</ScaleCrop>
  <HeadingPairs>
    <vt:vector size="6" baseType="variant">
      <vt:variant>
        <vt:lpstr>Tipus de lletra utilitzats</vt:lpstr>
      </vt:variant>
      <vt:variant>
        <vt:i4>3</vt:i4>
      </vt:variant>
      <vt:variant>
        <vt:lpstr>Tema</vt:lpstr>
      </vt:variant>
      <vt:variant>
        <vt:i4>1</vt:i4>
      </vt:variant>
      <vt:variant>
        <vt:lpstr>Títols de les diapositives</vt:lpstr>
      </vt:variant>
      <vt:variant>
        <vt:i4>14</vt:i4>
      </vt:variant>
    </vt:vector>
  </HeadingPairs>
  <TitlesOfParts>
    <vt:vector size="18" baseType="lpstr">
      <vt:lpstr>Arial</vt:lpstr>
      <vt:lpstr>Calibri</vt:lpstr>
      <vt:lpstr>Verdana</vt:lpstr>
      <vt:lpstr>Tema de Office</vt:lpstr>
      <vt:lpstr>Presentació del PowerPoint</vt:lpstr>
      <vt:lpstr>Informació general</vt:lpstr>
      <vt:lpstr>Mapa sala 3: Tete Montoliu</vt:lpstr>
      <vt:lpstr>Presentació del PowerPoint</vt:lpstr>
      <vt:lpstr>       INFORMACIÓ DEL CONCERT</vt:lpstr>
      <vt:lpstr>NORMES AUDITORI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  <vt:lpstr>Presentació del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TÍTOL</dc:title>
  <dc:creator>Aprenem</dc:creator>
  <cp:lastModifiedBy>Marta Romero Aprenem Associació</cp:lastModifiedBy>
  <cp:revision>422</cp:revision>
  <dcterms:created xsi:type="dcterms:W3CDTF">2020-04-15T16:03:28Z</dcterms:created>
  <dcterms:modified xsi:type="dcterms:W3CDTF">2024-05-22T09:10:46Z</dcterms:modified>
</cp:coreProperties>
</file>