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331" r:id="rId6"/>
    <p:sldId id="379" r:id="rId7"/>
    <p:sldId id="341" r:id="rId8"/>
    <p:sldId id="369" r:id="rId9"/>
    <p:sldId id="374" r:id="rId10"/>
    <p:sldId id="380" r:id="rId11"/>
    <p:sldId id="382" r:id="rId12"/>
    <p:sldId id="376" r:id="rId13"/>
    <p:sldId id="377" r:id="rId14"/>
    <p:sldId id="368" r:id="rId15"/>
    <p:sldId id="383" r:id="rId16"/>
    <p:sldId id="384" r:id="rId17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579" autoAdjust="0"/>
    <p:restoredTop sz="92789" autoAdjust="0"/>
  </p:normalViewPr>
  <p:slideViewPr>
    <p:cSldViewPr>
      <p:cViewPr varScale="1">
        <p:scale>
          <a:sx n="80" d="100"/>
          <a:sy n="80" d="100"/>
        </p:scale>
        <p:origin x="75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luís Torralbo" userId="587e1288-4dcc-4dc9-b593-e6b8dd714447" providerId="ADAL" clId="{56295E36-0A41-4F28-9550-F25807A3FD7F}"/>
    <pc:docChg chg="modSld">
      <pc:chgData name="Lluís Torralbo" userId="587e1288-4dcc-4dc9-b593-e6b8dd714447" providerId="ADAL" clId="{56295E36-0A41-4F28-9550-F25807A3FD7F}" dt="2023-06-17T08:41:28.520" v="0" actId="1076"/>
      <pc:docMkLst>
        <pc:docMk/>
      </pc:docMkLst>
      <pc:sldChg chg="modSp mod">
        <pc:chgData name="Lluís Torralbo" userId="587e1288-4dcc-4dc9-b593-e6b8dd714447" providerId="ADAL" clId="{56295E36-0A41-4F28-9550-F25807A3FD7F}" dt="2023-06-17T08:41:28.520" v="0" actId="1076"/>
        <pc:sldMkLst>
          <pc:docMk/>
          <pc:sldMk cId="2503038475" sldId="380"/>
        </pc:sldMkLst>
        <pc:picChg chg="mod">
          <ac:chgData name="Lluís Torralbo" userId="587e1288-4dcc-4dc9-b593-e6b8dd714447" providerId="ADAL" clId="{56295E36-0A41-4F28-9550-F25807A3FD7F}" dt="2023-06-17T08:41:28.520" v="0" actId="1076"/>
          <ac:picMkLst>
            <pc:docMk/>
            <pc:sldMk cId="2503038475" sldId="380"/>
            <ac:picMk id="9" creationId="{52D8FF83-3F80-F163-6541-70BC2AF9E6A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17/6/2023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17/6/2023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9169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88569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40393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accessos</a:t>
            </a:r>
            <a:r>
              <a:rPr lang="es-ES" dirty="0"/>
              <a:t> están </a:t>
            </a:r>
            <a:r>
              <a:rPr lang="es-ES" dirty="0" err="1"/>
              <a:t>desubicats</a:t>
            </a:r>
            <a:r>
              <a:rPr lang="es-ES" dirty="0"/>
              <a:t> </a:t>
            </a:r>
            <a:r>
              <a:rPr lang="es-ES" dirty="0" err="1"/>
              <a:t>perquè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desconec</a:t>
            </a:r>
            <a:r>
              <a:rPr lang="es-ES" dirty="0"/>
              <a:t>. </a:t>
            </a:r>
            <a:r>
              <a:rPr lang="es-ES" dirty="0" err="1"/>
              <a:t>Faltarà</a:t>
            </a:r>
            <a:r>
              <a:rPr lang="es-ES" dirty="0"/>
              <a:t> </a:t>
            </a:r>
            <a:r>
              <a:rPr lang="es-ES" dirty="0" err="1"/>
              <a:t>incloure</a:t>
            </a:r>
            <a:r>
              <a:rPr lang="es-ES" dirty="0"/>
              <a:t> les </a:t>
            </a:r>
            <a:r>
              <a:rPr lang="es-ES" dirty="0" err="1"/>
              <a:t>indicacions</a:t>
            </a:r>
            <a:r>
              <a:rPr lang="es-ES" dirty="0"/>
              <a:t> al lavabo.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1178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DUBTO ENTRE PICTO DE CONCERT I EL DE BATUCADA, JA QUE ÉS MÉS UN ESPECTACLE DE PERCUSIÓ I SONS VARIATS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74037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EL CONCERT JA HA MIG COMENÇAT QUAN ENTREN A LA SALA... HI HA ELS MÚSICS I LES LLUMS DE LA SALA ESTAN APAGADES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09957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92402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7904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ES PODRIEN POSAR DIFERENTS IMATGES DE QUAN FAN MÚSICA AMB CADA OBJECTE?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66508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17/6/2023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17/6/2023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17/6/2023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17/6/2023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17/6/2023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17/6/2023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17/6/2023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.png"/><Relationship Id="rId7" Type="http://schemas.openxmlformats.org/officeDocument/2006/relationships/image" Target="../media/image53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49.png"/><Relationship Id="rId5" Type="http://schemas.openxmlformats.org/officeDocument/2006/relationships/image" Target="../media/image51.png"/><Relationship Id="rId10" Type="http://schemas.openxmlformats.org/officeDocument/2006/relationships/image" Target="../media/image19.png"/><Relationship Id="rId4" Type="http://schemas.openxmlformats.org/officeDocument/2006/relationships/image" Target="../media/image48.pn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3.png"/><Relationship Id="rId5" Type="http://schemas.openxmlformats.org/officeDocument/2006/relationships/image" Target="../media/image57.png"/><Relationship Id="rId10" Type="http://schemas.openxmlformats.org/officeDocument/2006/relationships/image" Target="../media/image4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hyperlink" Target="http://arasaac.org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19.png"/><Relationship Id="rId5" Type="http://schemas.openxmlformats.org/officeDocument/2006/relationships/image" Target="../media/image14.jpeg"/><Relationship Id="rId15" Type="http://schemas.openxmlformats.org/officeDocument/2006/relationships/image" Target="../media/image12.png"/><Relationship Id="rId10" Type="http://schemas.openxmlformats.org/officeDocument/2006/relationships/image" Target="../media/image18.png"/><Relationship Id="rId4" Type="http://schemas.openxmlformats.org/officeDocument/2006/relationships/image" Target="../media/image13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5.png"/><Relationship Id="rId3" Type="http://schemas.openxmlformats.org/officeDocument/2006/relationships/image" Target="../media/image2.png"/><Relationship Id="rId21" Type="http://schemas.openxmlformats.org/officeDocument/2006/relationships/image" Target="../media/image1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6.jpe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6.jpe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3.png"/><Relationship Id="rId4" Type="http://schemas.openxmlformats.org/officeDocument/2006/relationships/image" Target="../media/image38.tiff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3.png"/><Relationship Id="rId4" Type="http://schemas.openxmlformats.org/officeDocument/2006/relationships/image" Target="../media/image43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3.png"/><Relationship Id="rId4" Type="http://schemas.openxmlformats.org/officeDocument/2006/relationships/image" Target="../media/image46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0" i="0" cap="all" dirty="0">
                <a:solidFill>
                  <a:srgbClr val="000000"/>
                </a:solidFill>
                <a:effectLst/>
                <a:latin typeface="Auditori2020Bold"/>
              </a:rPr>
              <a:t>OUT OF THE [CAGE]‎</a:t>
            </a:r>
          </a:p>
          <a:p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38" y="83671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248672" y="6251103"/>
            <a:ext cx="96452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 ELS MÚSICS FAN MÚSICA AMB PLÀSTIC DE BOMBOLLES I ESTRIS DE CUINA.  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2A9E12-CB80-BD02-4737-71BF883D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6256" y="6361583"/>
            <a:ext cx="2133600" cy="365125"/>
          </a:xfrm>
        </p:spPr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C01799A-6D95-E0C9-FA37-47EF9CFFA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7853" y="5163245"/>
            <a:ext cx="1218083" cy="121808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88E663B-4722-58DE-4B32-D06ED97FB1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037" y="5235253"/>
            <a:ext cx="1218083" cy="121808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58E1911-908C-782B-B9DE-E7C8F88344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0272" y="5510492"/>
            <a:ext cx="798828" cy="79882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3E38F66-E9CD-03D9-B210-33E715E1E9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3447" y="5355117"/>
            <a:ext cx="780841" cy="88219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5379595-1108-B409-48F6-34147FD523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6516" y="5425290"/>
            <a:ext cx="717932" cy="81202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D5AADD7C-B509-EAC6-F3F8-CFC109F0A7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01" y="1395900"/>
            <a:ext cx="7992597" cy="333101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6733E18-FDF2-D37A-F751-C3C7BC75FA4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20" y="5308260"/>
            <a:ext cx="1001060" cy="100106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29BF598-DA0F-E72A-9202-43FA87CAE7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63688" y="5445223"/>
            <a:ext cx="795467" cy="795467"/>
          </a:xfrm>
          <a:prstGeom prst="rect">
            <a:avLst/>
          </a:prstGeom>
        </p:spPr>
      </p:pic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040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MINUT 30 LA SALA ESTÀ A LES FOSQUES I COMENÇA L’ESPECTACLE DE LLUMS.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6DB80BD-9DDB-29A3-23DD-A2C76162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A69845F-B4E6-6E05-CC27-8BD12F033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92814"/>
            <a:ext cx="7772400" cy="366234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B3E498A-0CD8-B993-5F7C-0F7E5DB4F2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5058" y="5356921"/>
            <a:ext cx="928443" cy="92844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446BAC1-55F6-F0C5-7544-3CF7E4C0D4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2360" y="5301208"/>
            <a:ext cx="927421" cy="9274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1074149-D212-22A8-0725-CE0FEB2F23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94" y="5389226"/>
            <a:ext cx="828502" cy="82850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49CD088-BBFD-C7BE-BBE5-3E502E575C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587" y="5357944"/>
            <a:ext cx="927421" cy="92742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852F912-3D40-2761-895B-3439FF6CB4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013" y="5301208"/>
            <a:ext cx="1023843" cy="102384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702F7B9-296F-28B3-98DE-ECC1FDFCA3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2040" y="5219590"/>
            <a:ext cx="1214159" cy="1214159"/>
          </a:xfrm>
          <a:prstGeom prst="rect">
            <a:avLst/>
          </a:prstGeom>
        </p:spPr>
      </p:pic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486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43127" y="6036066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 CONCERT S’ACABA QUAN ELS MÚSICS ENCENEN LA TELEVISÓ. 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6DB80BD-9DDB-29A3-23DD-A2C76162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85139" y="6356350"/>
            <a:ext cx="2133600" cy="365125"/>
          </a:xfrm>
        </p:spPr>
        <p:txBody>
          <a:bodyPr/>
          <a:lstStyle/>
          <a:p>
            <a:fld id="{D321C135-5762-43A9-B8F9-7A8C13F8ABAC}" type="slidenum">
              <a:rPr lang="ca-ES" smtClean="0"/>
              <a:pPr/>
              <a:t>12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5D7BE06-8EAF-FAEF-1D92-C850814EE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5256273"/>
            <a:ext cx="1034128" cy="103412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E73DFB9-DE7A-8501-37D4-CD0FE6A9E1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6212" y="5243652"/>
            <a:ext cx="1209684" cy="120968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6507911-BA8F-ED56-CF1F-EA777B156F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356" y="848959"/>
            <a:ext cx="6202784" cy="417561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D9789FC-B6CA-0C76-38C8-D1D53F47A8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26" y="5415502"/>
            <a:ext cx="893818" cy="89381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E9F2143-CC65-A144-43C1-B01E3546F4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301208"/>
            <a:ext cx="1034128" cy="1034128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60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39384" y="4440297"/>
            <a:ext cx="9001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958376"/>
            <a:ext cx="2376264" cy="91889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342900" y="6237312"/>
            <a:ext cx="8593968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6FEF223-FDC9-1C33-DE98-7DA7FE9E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13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976664" cy="17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824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4" y="1916832"/>
            <a:ext cx="7206802" cy="43760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Tingueu en compte que la sessió a la qual assistireu és familiar o escolar, a la sala hi haurà soroll ambient a causa de l’afluència de molts infants.</a:t>
            </a:r>
          </a:p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Hi ha alguns moments en els quals un focus de llum forta enfoca cap al públic, al principi del concert i a la sisena cançó.</a:t>
            </a:r>
          </a:p>
          <a:p>
            <a:pPr>
              <a:lnSpc>
                <a:spcPct val="130000"/>
              </a:lnSpc>
            </a:pPr>
            <a:endParaRPr lang="ca-E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 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949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3EA292A1-F4E7-9641-83B3-85B1085475BE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61"/>
          <a:stretch/>
        </p:blipFill>
        <p:spPr bwMode="auto">
          <a:xfrm>
            <a:off x="537125" y="2527200"/>
            <a:ext cx="6483148" cy="32700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3: Tete Montoliu</a:t>
            </a:r>
            <a:endParaRPr lang="ca-ES" sz="3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3</a:t>
            </a:fld>
            <a:endParaRPr lang="ca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FB4ED95-E6AF-8021-6BE0-D620DD3EC806}"/>
              </a:ext>
            </a:extLst>
          </p:cNvPr>
          <p:cNvSpPr txBox="1"/>
          <p:nvPr/>
        </p:nvSpPr>
        <p:spPr>
          <a:xfrm>
            <a:off x="1259632" y="4147848"/>
            <a:ext cx="1008112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ESCENARI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17AD05C-5EE3-EF4E-85D0-A788B5F32111}"/>
              </a:ext>
            </a:extLst>
          </p:cNvPr>
          <p:cNvCxnSpPr>
            <a:cxnSpLocks/>
          </p:cNvCxnSpPr>
          <p:nvPr/>
        </p:nvCxnSpPr>
        <p:spPr>
          <a:xfrm flipH="1">
            <a:off x="6780747" y="2866430"/>
            <a:ext cx="683536" cy="560450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F359C3-777C-D1C1-67DC-FD779F5B9BFD}"/>
              </a:ext>
            </a:extLst>
          </p:cNvPr>
          <p:cNvSpPr txBox="1"/>
          <p:nvPr/>
        </p:nvSpPr>
        <p:spPr>
          <a:xfrm>
            <a:off x="7549906" y="2580845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036C115-5D9E-27D3-D2C5-EB00C43D022D}"/>
              </a:ext>
            </a:extLst>
          </p:cNvPr>
          <p:cNvSpPr txBox="1"/>
          <p:nvPr/>
        </p:nvSpPr>
        <p:spPr>
          <a:xfrm>
            <a:off x="6747056" y="1995563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5AA122E-A18F-1F54-E5C1-3C8D7B217D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330" y="1888194"/>
            <a:ext cx="460078" cy="460078"/>
          </a:xfrm>
          <a:prstGeom prst="rect">
            <a:avLst/>
          </a:prstGeom>
        </p:spPr>
      </p:pic>
      <p:pic>
        <p:nvPicPr>
          <p:cNvPr id="13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477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53807"/>
            <a:ext cx="91440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AVUI VAIG A L’AUDITORI A VEURE EL CONCERT OUT OF THE [CAGE]‎</a:t>
            </a: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5517232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990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517232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t="5847" b="8559"/>
          <a:stretch>
            <a:fillRect/>
          </a:stretch>
        </p:blipFill>
        <p:spPr bwMode="auto">
          <a:xfrm>
            <a:off x="3779912" y="5589238"/>
            <a:ext cx="841279" cy="720082"/>
          </a:xfrm>
          <a:prstGeom prst="rect">
            <a:avLst/>
          </a:prstGeom>
          <a:noFill/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 dirty="0"/>
          </a:p>
        </p:txBody>
      </p:sp>
      <p:pic>
        <p:nvPicPr>
          <p:cNvPr id="1026" name="Picture 2" descr="OUT OF THE [CAGE] - L'Auditori">
            <a:extLst>
              <a:ext uri="{FF2B5EF4-FFF2-40B4-BE49-F238E27FC236}">
                <a16:creationId xmlns:a16="http://schemas.microsoft.com/office/drawing/2014/main" id="{4D7D964A-50C4-9CD2-1C20-90D3A551E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54" y="734829"/>
            <a:ext cx="6801925" cy="436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UT OF THE [CAGE] - L'Auditori">
            <a:extLst>
              <a:ext uri="{FF2B5EF4-FFF2-40B4-BE49-F238E27FC236}">
                <a16:creationId xmlns:a16="http://schemas.microsoft.com/office/drawing/2014/main" id="{A498067A-CA88-C2AB-8029-C64520A8A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943" y="5342692"/>
            <a:ext cx="1499436" cy="96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CA031CC-366E-E418-1824-589C13F1EF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822" y="5374614"/>
            <a:ext cx="893818" cy="893818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08147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50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  I   MIRO  </a:t>
                      </a:r>
                      <a:r>
                        <a:rPr lang="es-ES" sz="1600" b="0" baseline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 EN SILENCI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594817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AC51D30-DA72-4CF7-FC79-20F3906B1C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3BA876-58BF-6A39-473A-340D3FFBF8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013176"/>
            <a:ext cx="811446" cy="8114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50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B8048B-0FB0-7857-B501-9273EC6768A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51" y="3593379"/>
            <a:ext cx="915741" cy="91574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958" y="2276872"/>
            <a:ext cx="893818" cy="8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12976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AFE8B5D-27A9-34B7-E49E-27E236C91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49080"/>
            <a:ext cx="808856" cy="80885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0" y="4221088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0B8EC392-9A80-6267-5511-83A35BD12E2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197006" cy="480215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ACE3E3-9090-585C-54DA-FDB3BE5DA9E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74" y="3044838"/>
            <a:ext cx="816210" cy="81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ENTRO A LA SALA I EL CONCERT HA COMENÇAT. M’ASSEC A UNA BUTACA. 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3935AE0-9690-FC42-BAE3-135E2214B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7744" y="5370126"/>
            <a:ext cx="900000" cy="900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2D8FF83-3F80-F163-6541-70BC2AF9E6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252" y="673638"/>
            <a:ext cx="5674141" cy="4424304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940A4720-2E04-03F9-BE99-DA687FDB1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73216"/>
            <a:ext cx="900001" cy="90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A7798E9-8556-391A-066C-75949DF316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0152" y="5292105"/>
            <a:ext cx="957249" cy="95724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F7858AF-7976-2A07-5F22-9070030994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6313" y="5231958"/>
            <a:ext cx="1201791" cy="120179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5C565CF-57A0-7E3F-3C32-1BC8D9CED8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110" y="5415502"/>
            <a:ext cx="893818" cy="893818"/>
          </a:xfrm>
          <a:prstGeom prst="rect">
            <a:avLst/>
          </a:prstGeom>
        </p:spPr>
      </p:pic>
      <p:pic>
        <p:nvPicPr>
          <p:cNvPr id="13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038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 L’ESCENARI ACTUEN FINS A 4 MÚSICS DIFERENTS. 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4090" y="6356350"/>
            <a:ext cx="772709" cy="365125"/>
          </a:xfrm>
        </p:spPr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20CD778-8083-FCDC-9E4A-CE5D327B5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342484"/>
            <a:ext cx="911825" cy="91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49B33EE-45CC-474C-1714-9D67B9E14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8186" y="5511210"/>
            <a:ext cx="798110" cy="79811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5C3F0DF-14A9-7BE2-FFC9-ED2FF002AD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" y="1014971"/>
            <a:ext cx="7772400" cy="36764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FDC2853-CA8B-9E03-AB92-EF01CAC592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966" y="5314883"/>
            <a:ext cx="948786" cy="94878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0F78541-398B-3470-EFCA-BF928863F8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314883"/>
            <a:ext cx="1001060" cy="100106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FF483B1-DE5C-1411-9440-280B979EAB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142" y="5373216"/>
            <a:ext cx="893818" cy="893818"/>
          </a:xfrm>
          <a:prstGeom prst="rect">
            <a:avLst/>
          </a:prstGeom>
        </p:spPr>
      </p:pic>
      <p:pic>
        <p:nvPicPr>
          <p:cNvPr id="13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098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MÚSICS CANTEN I FAN MÚSICA AMB INSTRUMENTS DE PERCUSSIÓ.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4366EDE-185A-A472-2719-6123F26319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929" y="717431"/>
            <a:ext cx="5944142" cy="422034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EE9F42B-0756-9D94-E60C-002D086C38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5764" y="5327680"/>
            <a:ext cx="930052" cy="93005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4629BE4-6D52-D1E5-47C5-F135AD2D7F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944" y="5188655"/>
            <a:ext cx="1208102" cy="120810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162DA30-5D58-BC5F-D850-20B2F89CD5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6453" y="5445223"/>
            <a:ext cx="795467" cy="79546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978FD28-2D8C-5394-1A87-520861CDB1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192" y="5317463"/>
            <a:ext cx="930052" cy="93005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331CF7E-BF73-4836-C721-DF9F1E45CB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314883"/>
            <a:ext cx="1001060" cy="1001060"/>
          </a:xfrm>
          <a:prstGeom prst="rect">
            <a:avLst/>
          </a:prstGeom>
        </p:spPr>
      </p:pic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462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42b96a9-5918-4e9a-8771-f3967b264f75">
      <Terms xmlns="http://schemas.microsoft.com/office/infopath/2007/PartnerControls"/>
    </lcf76f155ced4ddcb4097134ff3c332f>
    <TaxCatchAll xmlns="b409c2fc-ef29-462f-b55a-fbf1bb09aa8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4F2B1AE2C3094A806E742C096B04E5" ma:contentTypeVersion="14" ma:contentTypeDescription="Crear nuevo documento." ma:contentTypeScope="" ma:versionID="3927ce5c17a9cf8fa08bbfd5f376ba12">
  <xsd:schema xmlns:xsd="http://www.w3.org/2001/XMLSchema" xmlns:xs="http://www.w3.org/2001/XMLSchema" xmlns:p="http://schemas.microsoft.com/office/2006/metadata/properties" xmlns:ns2="e42b96a9-5918-4e9a-8771-f3967b264f75" xmlns:ns3="b409c2fc-ef29-462f-b55a-fbf1bb09aa88" targetNamespace="http://schemas.microsoft.com/office/2006/metadata/properties" ma:root="true" ma:fieldsID="16aa815b18c0eb0e34b33899d0ca5748" ns2:_="" ns3:_="">
    <xsd:import namespace="e42b96a9-5918-4e9a-8771-f3967b264f75"/>
    <xsd:import namespace="b409c2fc-ef29-462f-b55a-fbf1bb09a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b96a9-5918-4e9a-8771-f3967b264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7ea30e4d-d969-4e4a-b2da-a678d69e0a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9c2fc-ef29-462f-b55a-fbf1bb09aa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3a39171-f81d-41b2-8c4e-bc0190881837}" ma:internalName="TaxCatchAll" ma:showField="CatchAllData" ma:web="b409c2fc-ef29-462f-b55a-fbf1bb09a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2F46C9-6CB2-4F09-B01C-A00AE2CC30E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4B05BBD-DD82-4528-8D07-AF8C0845B3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B95A0C-D8AC-48E0-9886-D4E5198978DE}"/>
</file>

<file path=docProps/app.xml><?xml version="1.0" encoding="utf-8"?>
<Properties xmlns="http://schemas.openxmlformats.org/officeDocument/2006/extended-properties" xmlns:vt="http://schemas.openxmlformats.org/officeDocument/2006/docPropsVTypes">
  <TotalTime>4824</TotalTime>
  <Words>500</Words>
  <Application>Microsoft Office PowerPoint</Application>
  <PresentationFormat>Presentació en pantalla (4:3)</PresentationFormat>
  <Paragraphs>89</Paragraphs>
  <Slides>13</Slides>
  <Notes>12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13</vt:i4>
      </vt:variant>
    </vt:vector>
  </HeadingPairs>
  <TitlesOfParts>
    <vt:vector size="18" baseType="lpstr">
      <vt:lpstr>Arial</vt:lpstr>
      <vt:lpstr>Auditori2020Bold</vt:lpstr>
      <vt:lpstr>Calibri</vt:lpstr>
      <vt:lpstr>Verdana</vt:lpstr>
      <vt:lpstr>Tema de Office</vt:lpstr>
      <vt:lpstr>Presentació del PowerPoint</vt:lpstr>
      <vt:lpstr>Informació general</vt:lpstr>
      <vt:lpstr>Mapa sala 3: Tete Montoliu</vt:lpstr>
      <vt:lpstr>Presentació del PowerPoint</vt:lpstr>
      <vt:lpstr>       INFORMACIÓ DEL CONCERT</vt:lpstr>
      <vt:lpstr>NORMES AUDITORI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Lluís Torralbo</cp:lastModifiedBy>
  <cp:revision>429</cp:revision>
  <dcterms:created xsi:type="dcterms:W3CDTF">2020-04-15T16:03:28Z</dcterms:created>
  <dcterms:modified xsi:type="dcterms:W3CDTF">2023-06-17T08:41:37Z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0x0101007F4F2B1AE2C3094A806E742C096B04E5</vt:lpwstr>
  </property>
  <property fmtid="{D5CDD505-2E9C-101B-9397-08002B2CF9AE}" pid="3" name="Order">
    <vt:r8>2114800</vt:r8>
  </property>
  <property fmtid="{D5CDD505-2E9C-101B-9397-08002B2CF9AE}" pid="4" name="MediaServiceImageTags">
    <vt:lpwstr/>
  </property>
</Properties>
</file>