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31" r:id="rId3"/>
    <p:sldId id="379" r:id="rId4"/>
    <p:sldId id="341" r:id="rId5"/>
    <p:sldId id="369" r:id="rId6"/>
    <p:sldId id="374" r:id="rId7"/>
    <p:sldId id="375" r:id="rId8"/>
    <p:sldId id="377" r:id="rId9"/>
    <p:sldId id="381" r:id="rId10"/>
    <p:sldId id="376" r:id="rId11"/>
    <p:sldId id="382" r:id="rId12"/>
    <p:sldId id="378" r:id="rId13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22" autoAdjust="0"/>
    <p:restoredTop sz="93741" autoAdjust="0"/>
  </p:normalViewPr>
  <p:slideViewPr>
    <p:cSldViewPr>
      <p:cViewPr varScale="1">
        <p:scale>
          <a:sx n="103" d="100"/>
          <a:sy n="103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17/7/2023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17/7/2023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B113C0-51DA-4E7F-89E4-BB6CC6216295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484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02031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17/7/2023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17/7/2023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17/7/2023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17/7/2023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17/7/2023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17/7/2023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17/7/2023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17/7/2023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17/7/2023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17/7/2023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17/7/2023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17/7/2023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arasaa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20.png"/><Relationship Id="rId5" Type="http://schemas.openxmlformats.org/officeDocument/2006/relationships/image" Target="../media/image15.jpe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jpeg"/><Relationship Id="rId3" Type="http://schemas.openxmlformats.org/officeDocument/2006/relationships/image" Target="../media/image2.png"/><Relationship Id="rId21" Type="http://schemas.openxmlformats.org/officeDocument/2006/relationships/image" Target="../media/image3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5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39.png"/><Relationship Id="rId10" Type="http://schemas.openxmlformats.org/officeDocument/2006/relationships/image" Target="../media/image41.png"/><Relationship Id="rId4" Type="http://schemas.openxmlformats.org/officeDocument/2006/relationships/image" Target="../media/image12.pn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8.png"/><Relationship Id="rId7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3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7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12" y="5373216"/>
            <a:ext cx="2234552" cy="8640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627386" y="5703639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PICA SO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9" y="83671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UN PERSONATGE BALLA LES DIFERENTS CANÇONS I FA ACROBÀCIES.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0FAB423-4B8E-6873-FB85-DA371A4442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358" y="5415502"/>
            <a:ext cx="893818" cy="893818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10</a:t>
            </a:fld>
            <a:endParaRPr lang="ca-ES" dirty="0"/>
          </a:p>
        </p:txBody>
      </p:sp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n 21">
            <a:extLst>
              <a:ext uri="{FF2B5EF4-FFF2-40B4-BE49-F238E27FC236}">
                <a16:creationId xmlns:a16="http://schemas.microsoft.com/office/drawing/2014/main" id="{9E8AC1B6-FE16-FAFF-667A-871C0F1983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458331"/>
            <a:ext cx="778981" cy="778981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12A01DF8-26F6-433C-E5CC-FBA9BCAC902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1" r="69807" b="71000"/>
          <a:stretch/>
        </p:blipFill>
        <p:spPr>
          <a:xfrm>
            <a:off x="1331640" y="5440094"/>
            <a:ext cx="864097" cy="869226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596E386C-DB17-18E1-F92F-D8152E3D37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331237"/>
            <a:ext cx="906075" cy="906075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3858BC61-2081-E941-E16F-14514223A1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3" y="5472052"/>
            <a:ext cx="864097" cy="864097"/>
          </a:xfrm>
          <a:prstGeom prst="rect">
            <a:avLst/>
          </a:prstGeom>
        </p:spPr>
      </p:pic>
      <p:pic>
        <p:nvPicPr>
          <p:cNvPr id="19" name="Imatge 18">
            <a:extLst>
              <a:ext uri="{FF2B5EF4-FFF2-40B4-BE49-F238E27FC236}">
                <a16:creationId xmlns:a16="http://schemas.microsoft.com/office/drawing/2014/main" id="{91E3E750-4BD8-90EE-A044-4A238FF0B1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804" y="1245473"/>
            <a:ext cx="8100392" cy="375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6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AL FINAL DEL CONCERT S’APAGUEN TOTES LES LLUMS.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11</a:t>
            </a:fld>
            <a:endParaRPr lang="ca-ES" dirty="0"/>
          </a:p>
        </p:txBody>
      </p:sp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DE0608FB-7C6E-4EAD-3B59-DEA7046128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50" r="1963"/>
          <a:stretch/>
        </p:blipFill>
        <p:spPr>
          <a:xfrm>
            <a:off x="467544" y="1139257"/>
            <a:ext cx="8213275" cy="3873919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1E37BC86-F36A-6401-CF53-AFD1B98A74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430" y="5459737"/>
            <a:ext cx="896613" cy="896613"/>
          </a:xfrm>
          <a:prstGeom prst="rect">
            <a:avLst/>
          </a:prstGeom>
        </p:spPr>
      </p:pic>
      <p:pic>
        <p:nvPicPr>
          <p:cNvPr id="11" name="Imagen 9">
            <a:extLst>
              <a:ext uri="{FF2B5EF4-FFF2-40B4-BE49-F238E27FC236}">
                <a16:creationId xmlns:a16="http://schemas.microsoft.com/office/drawing/2014/main" id="{96B496BD-CA2C-AFD7-CC1E-196995CB38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119" y="5373216"/>
            <a:ext cx="893817" cy="893817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83ED9701-2E1D-4C13-91F3-FF10224C88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373216"/>
            <a:ext cx="896614" cy="896614"/>
          </a:xfrm>
          <a:prstGeom prst="rect">
            <a:avLst/>
          </a:prstGeom>
        </p:spPr>
      </p:pic>
      <p:pic>
        <p:nvPicPr>
          <p:cNvPr id="18" name="Imagen 30">
            <a:extLst>
              <a:ext uri="{FF2B5EF4-FFF2-40B4-BE49-F238E27FC236}">
                <a16:creationId xmlns:a16="http://schemas.microsoft.com/office/drawing/2014/main" id="{59D54C50-5452-BF5F-DB36-08FB7D4813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902" y="5487038"/>
            <a:ext cx="750274" cy="750274"/>
          </a:xfrm>
          <a:prstGeom prst="rect">
            <a:avLst/>
          </a:prstGeom>
        </p:spPr>
      </p:pic>
      <p:pic>
        <p:nvPicPr>
          <p:cNvPr id="21" name="Imatge 20">
            <a:extLst>
              <a:ext uri="{FF2B5EF4-FFF2-40B4-BE49-F238E27FC236}">
                <a16:creationId xmlns:a16="http://schemas.microsoft.com/office/drawing/2014/main" id="{6240A081-73EC-FF7D-619A-36A50D7E87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121" y="5466677"/>
            <a:ext cx="761175" cy="76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45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139384" y="4440297"/>
            <a:ext cx="9001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FCE41-1B70-454A-8FAD-05FD2F77D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958376"/>
            <a:ext cx="2376264" cy="91889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342900" y="6237312"/>
            <a:ext cx="8593968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6FEF223-FDC9-1C33-DE98-7DA7FE9E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12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5976664" cy="17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9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824584" y="2221399"/>
            <a:ext cx="7206802" cy="365587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al concert que heu vingut a veure.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del concert.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La sessió a la qual assistireu és familiar o escolar, tingueu en compte que a la sala hi haurà soroll ambient a causa de l’afluència de molts infants.</a:t>
            </a:r>
          </a:p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Hi ha moments en </a:t>
            </a:r>
            <a:r>
              <a:rPr lang="ca-ES" dirty="0">
                <a:latin typeface="Arial" pitchFamily="34" charset="0"/>
                <a:cs typeface="Arial" pitchFamily="34" charset="0"/>
              </a:rPr>
              <a:t>que el públic aplaudeix al ritme de les cançons.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1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2: Oriol Martorell</a:t>
            </a:r>
            <a:endParaRPr lang="ca-ES" sz="3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1C135-5762-43A9-B8F9-7A8C13F8ABAC}" type="slidenum">
              <a:rPr kumimoji="0" lang="ca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a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CDAEB7-D7EF-2711-28DA-D884BBB1B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9" y="2341236"/>
            <a:ext cx="4680520" cy="375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FB4ED95-E6AF-8021-6BE0-D620DD3EC806}"/>
              </a:ext>
            </a:extLst>
          </p:cNvPr>
          <p:cNvSpPr txBox="1"/>
          <p:nvPr/>
        </p:nvSpPr>
        <p:spPr>
          <a:xfrm>
            <a:off x="5364088" y="4088105"/>
            <a:ext cx="1008112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ESCENARI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A17AD05C-5EE3-EF4E-85D0-A788B5F32111}"/>
              </a:ext>
            </a:extLst>
          </p:cNvPr>
          <p:cNvCxnSpPr/>
          <p:nvPr/>
        </p:nvCxnSpPr>
        <p:spPr>
          <a:xfrm>
            <a:off x="1403648" y="2924944"/>
            <a:ext cx="1008112" cy="504056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8F359C3-777C-D1C1-67DC-FD779F5B9BFD}"/>
              </a:ext>
            </a:extLst>
          </p:cNvPr>
          <p:cNvSpPr txBox="1"/>
          <p:nvPr/>
        </p:nvSpPr>
        <p:spPr>
          <a:xfrm>
            <a:off x="683567" y="2640101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ACCÉS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AF23F60-3161-2F95-B5C2-38AADAA5E7D9}"/>
              </a:ext>
            </a:extLst>
          </p:cNvPr>
          <p:cNvCxnSpPr/>
          <p:nvPr/>
        </p:nvCxnSpPr>
        <p:spPr>
          <a:xfrm flipV="1">
            <a:off x="1428140" y="5013176"/>
            <a:ext cx="983620" cy="576064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682E8D5-9C97-E75E-4499-70DD097240DE}"/>
              </a:ext>
            </a:extLst>
          </p:cNvPr>
          <p:cNvSpPr txBox="1"/>
          <p:nvPr/>
        </p:nvSpPr>
        <p:spPr>
          <a:xfrm>
            <a:off x="683568" y="5448413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ACCÉS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5AABA1C-C591-330E-F272-A3C8A98C6F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62" y="1888194"/>
            <a:ext cx="460078" cy="46007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45E6F53-C2D2-F606-9771-CE5086EC6C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960" y="1900042"/>
            <a:ext cx="460078" cy="46007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429572EF-4359-A73F-8CA0-16C9CE7D73ED}"/>
              </a:ext>
            </a:extLst>
          </p:cNvPr>
          <p:cNvSpPr txBox="1"/>
          <p:nvPr/>
        </p:nvSpPr>
        <p:spPr>
          <a:xfrm>
            <a:off x="2403815" y="2011250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GUARDA-ROBA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C549E8D-6723-1B88-4BAB-6686F608B0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63" y="6021288"/>
            <a:ext cx="525253" cy="52525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9396502-54B4-83D9-E708-E92326B34E4C}"/>
              </a:ext>
            </a:extLst>
          </p:cNvPr>
          <p:cNvSpPr txBox="1"/>
          <p:nvPr/>
        </p:nvSpPr>
        <p:spPr>
          <a:xfrm>
            <a:off x="2333088" y="6248345"/>
            <a:ext cx="144682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ÀREA RELAXADA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7FBDD05-90E2-B4D7-A37A-3369E05D544B}"/>
              </a:ext>
            </a:extLst>
          </p:cNvPr>
          <p:cNvSpPr txBox="1"/>
          <p:nvPr/>
        </p:nvSpPr>
        <p:spPr>
          <a:xfrm>
            <a:off x="5665176" y="1995563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9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464" y="73135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287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6053807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AVUI VAIG A L’AUDITORI A VEURE EL CONCERT PICA SO.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5517232"/>
            <a:ext cx="720080" cy="720080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070" y="5424354"/>
            <a:ext cx="1281898" cy="85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F3E8E3-B181-DD69-EC1E-C409316B3B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517232"/>
            <a:ext cx="720080" cy="720080"/>
          </a:xfrm>
          <a:prstGeom prst="rect">
            <a:avLst/>
          </a:prstGeom>
        </p:spPr>
      </p:pic>
      <p:pic>
        <p:nvPicPr>
          <p:cNvPr id="11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33754EB4-0243-4A73-9EEA-EF2C36B6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450801" y="5589238"/>
            <a:ext cx="841279" cy="720082"/>
          </a:xfrm>
          <a:prstGeom prst="rect">
            <a:avLst/>
          </a:prstGeom>
          <a:noFill/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4</a:t>
            </a:fld>
            <a:endParaRPr lang="ca-ES"/>
          </a:p>
        </p:txBody>
      </p:sp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374" y="5343494"/>
            <a:ext cx="893818" cy="893818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320EB3BC-C592-1AB2-4832-D8E96FD885A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369" t="14565" r="2449" b="10747"/>
          <a:stretch/>
        </p:blipFill>
        <p:spPr>
          <a:xfrm>
            <a:off x="1691680" y="962156"/>
            <a:ext cx="5741200" cy="4030150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3480A34A-F571-4341-2DD5-25899F28A04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369" t="14565" r="2449" b="10747"/>
          <a:stretch/>
        </p:blipFill>
        <p:spPr>
          <a:xfrm>
            <a:off x="6420240" y="5496409"/>
            <a:ext cx="1032080" cy="72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7016" y="1052736"/>
            <a:ext cx="7397391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262594"/>
              </p:ext>
            </p:extLst>
          </p:nvPr>
        </p:nvGraphicFramePr>
        <p:xfrm>
          <a:off x="847017" y="2206079"/>
          <a:ext cx="739739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650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488374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A L’ESCENARI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 50</a:t>
                      </a:r>
                      <a:r>
                        <a:rPr lang="es-ES" sz="16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MINUTS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ESCOLTO, MIRO  I  APLAUDEIXO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691680" y="3714222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7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522809" y="5013176"/>
            <a:ext cx="841279" cy="720082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1203560"/>
            <a:ext cx="669262" cy="66926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50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48880"/>
            <a:ext cx="841279" cy="8412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97292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21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092" y="2306051"/>
            <a:ext cx="893818" cy="893818"/>
          </a:xfrm>
          <a:prstGeom prst="rect">
            <a:avLst/>
          </a:prstGeom>
        </p:spPr>
      </p:pic>
      <p:pic>
        <p:nvPicPr>
          <p:cNvPr id="4" name="Imagen 5">
            <a:extLst>
              <a:ext uri="{FF2B5EF4-FFF2-40B4-BE49-F238E27FC236}">
                <a16:creationId xmlns:a16="http://schemas.microsoft.com/office/drawing/2014/main" id="{906F13D1-9409-A80C-F341-C61999BD9FA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251" y="3593379"/>
            <a:ext cx="915741" cy="915741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93AA3DFC-94EF-88D4-3B9A-58C11D02137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391" y="4906449"/>
            <a:ext cx="893817" cy="89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O PARLO FLUIXET.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098" y="3212976"/>
            <a:ext cx="623950" cy="62395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AFE8B5D-27A9-34B7-E49E-27E236C913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49080"/>
            <a:ext cx="808856" cy="80885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00" y="4221088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15830B43-57FD-4640-5DEA-0FA66C91AF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5157192"/>
            <a:ext cx="953324" cy="95332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1EA3D92-1AB0-39C5-44F8-FC451F6826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04" y="5445224"/>
            <a:ext cx="659556" cy="65955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964195"/>
            <a:ext cx="893818" cy="893818"/>
          </a:xfrm>
          <a:prstGeom prst="rect">
            <a:avLst/>
          </a:prstGeom>
        </p:spPr>
      </p:pic>
      <p:pic>
        <p:nvPicPr>
          <p:cNvPr id="2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AL CONCERT PICA SO HI HA 4 MÚSICS A L’ESCENARI.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436839"/>
            <a:ext cx="847853" cy="847853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4F45F95A-0DC6-D2A3-E823-151803BFF0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34" y="5502730"/>
            <a:ext cx="806590" cy="806590"/>
          </a:xfrm>
          <a:prstGeom prst="rect">
            <a:avLst/>
          </a:prstGeom>
        </p:spPr>
      </p:pic>
      <p:pic>
        <p:nvPicPr>
          <p:cNvPr id="21" name="Imagen 23">
            <a:extLst>
              <a:ext uri="{FF2B5EF4-FFF2-40B4-BE49-F238E27FC236}">
                <a16:creationId xmlns:a16="http://schemas.microsoft.com/office/drawing/2014/main" id="{C6D17F8C-1007-F54D-04E8-4D818FC564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5426171"/>
            <a:ext cx="893817" cy="893817"/>
          </a:xfrm>
          <a:prstGeom prst="rect">
            <a:avLst/>
          </a:prstGeom>
        </p:spPr>
      </p:pic>
      <p:pic>
        <p:nvPicPr>
          <p:cNvPr id="22" name="Imagen 14">
            <a:extLst>
              <a:ext uri="{FF2B5EF4-FFF2-40B4-BE49-F238E27FC236}">
                <a16:creationId xmlns:a16="http://schemas.microsoft.com/office/drawing/2014/main" id="{A92756DB-D6FE-AE64-00E6-621E5FE5CA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445224"/>
            <a:ext cx="841279" cy="841279"/>
          </a:xfrm>
          <a:prstGeom prst="rect">
            <a:avLst/>
          </a:prstGeom>
        </p:spPr>
      </p:pic>
      <p:pic>
        <p:nvPicPr>
          <p:cNvPr id="3" name="Imatge 2">
            <a:extLst>
              <a:ext uri="{FF2B5EF4-FFF2-40B4-BE49-F238E27FC236}">
                <a16:creationId xmlns:a16="http://schemas.microsoft.com/office/drawing/2014/main" id="{E61A4FAF-AA41-3189-38C6-4233E29A239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369" t="14565" r="2449" b="10747"/>
          <a:stretch/>
        </p:blipFill>
        <p:spPr>
          <a:xfrm>
            <a:off x="2843808" y="5517232"/>
            <a:ext cx="1032080" cy="724489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24C6189F-975A-8AF4-238E-13865FDE1F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593" y="1139001"/>
            <a:ext cx="7416824" cy="3833215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9E598621-9D26-6C46-B912-3D36182BFE1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474040"/>
            <a:ext cx="806591" cy="80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79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252536" y="6053807"/>
            <a:ext cx="94685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ELS INSTRUMENTS DEL CONCERT SÓN DE VENT I DE CORDA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1D30DE7-3A86-C761-ED49-ACFD4A9CE2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183" y="5445224"/>
            <a:ext cx="893817" cy="89381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72AAF4D-F6BD-6232-3BED-85DD2DFB7C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507" y="5546723"/>
            <a:ext cx="762597" cy="762597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02A9E12-CB80-BD02-4737-71BF883D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 dirty="0"/>
          </a:p>
        </p:txBody>
      </p:sp>
      <p:pic>
        <p:nvPicPr>
          <p:cNvPr id="20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1197F6CE-2FF0-13FA-66EB-25ADE54252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846" y="5431350"/>
            <a:ext cx="877970" cy="877970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B7FA09D2-B2CF-BEF2-7BAD-AE53CE6E1F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508846"/>
            <a:ext cx="762597" cy="762597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31E7990D-853E-4EF8-EFE0-95C6C705B6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608" y="5517232"/>
            <a:ext cx="773728" cy="773728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09FA89F4-11A1-D775-009D-CDDF5B560C5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13330" b="14076"/>
          <a:stretch/>
        </p:blipFill>
        <p:spPr>
          <a:xfrm>
            <a:off x="656026" y="1124744"/>
            <a:ext cx="7804406" cy="390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0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DARRERA DELS MÚSICS ES PROJECTEN IMATGES DE LES CANÇONS.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D0EC1F6-7EDA-A015-AAD0-917603C935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190" y="5373216"/>
            <a:ext cx="883842" cy="88384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364AB6B5-FF83-B38A-6072-386F9612E6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606" y="5427222"/>
            <a:ext cx="882098" cy="8820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A947F2D-C2E1-8542-52B2-FC417D0C0B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382756"/>
            <a:ext cx="883842" cy="88384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0FAB423-4B8E-6873-FB85-DA371A4442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542" y="5415502"/>
            <a:ext cx="893818" cy="893818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062" y="5390875"/>
            <a:ext cx="893818" cy="893818"/>
          </a:xfrm>
          <a:prstGeom prst="rect">
            <a:avLst/>
          </a:prstGeom>
        </p:spPr>
      </p:pic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B4BEB8D0-A257-DE93-48ED-2B1A7EC809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3690" y="1088896"/>
            <a:ext cx="8016619" cy="39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336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4F2B1AE2C3094A806E742C096B04E5" ma:contentTypeVersion="14" ma:contentTypeDescription="Crear nuevo documento." ma:contentTypeScope="" ma:versionID="3927ce5c17a9cf8fa08bbfd5f376ba12">
  <xsd:schema xmlns:xsd="http://www.w3.org/2001/XMLSchema" xmlns:xs="http://www.w3.org/2001/XMLSchema" xmlns:p="http://schemas.microsoft.com/office/2006/metadata/properties" xmlns:ns2="e42b96a9-5918-4e9a-8771-f3967b264f75" xmlns:ns3="b409c2fc-ef29-462f-b55a-fbf1bb09aa88" targetNamespace="http://schemas.microsoft.com/office/2006/metadata/properties" ma:root="true" ma:fieldsID="16aa815b18c0eb0e34b33899d0ca5748" ns2:_="" ns3:_="">
    <xsd:import namespace="e42b96a9-5918-4e9a-8771-f3967b264f75"/>
    <xsd:import namespace="b409c2fc-ef29-462f-b55a-fbf1bb09aa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2b96a9-5918-4e9a-8771-f3967b264f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7ea30e4d-d969-4e4a-b2da-a678d69e0a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9c2fc-ef29-462f-b55a-fbf1bb09aa8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3a39171-f81d-41b2-8c4e-bc0190881837}" ma:internalName="TaxCatchAll" ma:showField="CatchAllData" ma:web="b409c2fc-ef29-462f-b55a-fbf1bb09aa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B95021-FB9C-4500-A6C2-208A560DAACA}"/>
</file>

<file path=customXml/itemProps2.xml><?xml version="1.0" encoding="utf-8"?>
<ds:datastoreItem xmlns:ds="http://schemas.openxmlformats.org/officeDocument/2006/customXml" ds:itemID="{863C7F4D-0489-4192-9CFF-A69B8884391E}"/>
</file>

<file path=docProps/app.xml><?xml version="1.0" encoding="utf-8"?>
<Properties xmlns="http://schemas.openxmlformats.org/officeDocument/2006/extended-properties" xmlns:vt="http://schemas.openxmlformats.org/officeDocument/2006/docPropsVTypes">
  <TotalTime>4507</TotalTime>
  <Words>333</Words>
  <Application>Microsoft Office PowerPoint</Application>
  <PresentationFormat>Presentació en pantalla (4:3)</PresentationFormat>
  <Paragraphs>76</Paragraphs>
  <Slides>12</Slides>
  <Notes>5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Verdana</vt:lpstr>
      <vt:lpstr>Tema de Office</vt:lpstr>
      <vt:lpstr>Presentació del PowerPoint</vt:lpstr>
      <vt:lpstr>Informació general</vt:lpstr>
      <vt:lpstr>Mapa sala 2: Oriol Martorell</vt:lpstr>
      <vt:lpstr>Presentació del PowerPoint</vt:lpstr>
      <vt:lpstr>       INFORMACIÓ DEL CONCERT</vt:lpstr>
      <vt:lpstr>NORMES AUDITORI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rrhh.crab@gmail.com</cp:lastModifiedBy>
  <cp:revision>422</cp:revision>
  <dcterms:created xsi:type="dcterms:W3CDTF">2020-04-15T16:03:28Z</dcterms:created>
  <dcterms:modified xsi:type="dcterms:W3CDTF">2023-07-17T13:30:24Z</dcterms:modified>
</cp:coreProperties>
</file>