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3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5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331" r:id="rId3"/>
    <p:sldId id="388" r:id="rId4"/>
    <p:sldId id="341" r:id="rId5"/>
    <p:sldId id="369" r:id="rId6"/>
    <p:sldId id="374" r:id="rId7"/>
    <p:sldId id="375" r:id="rId8"/>
    <p:sldId id="377" r:id="rId9"/>
    <p:sldId id="389" r:id="rId10"/>
    <p:sldId id="390" r:id="rId11"/>
    <p:sldId id="376" r:id="rId12"/>
    <p:sldId id="392" r:id="rId13"/>
    <p:sldId id="382" r:id="rId14"/>
    <p:sldId id="378" r:id="rId15"/>
  </p:sldIdLst>
  <p:sldSz cx="9144000" cy="6858000" type="screen4x3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22" autoAdjust="0"/>
    <p:restoredTop sz="93741" autoAdjust="0"/>
  </p:normalViewPr>
  <p:slideViewPr>
    <p:cSldViewPr>
      <p:cViewPr varScale="1">
        <p:scale>
          <a:sx n="103" d="100"/>
          <a:sy n="103" d="100"/>
        </p:scale>
        <p:origin x="17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7950EB-E9AC-47AA-9617-0F583FB1D5FE}" type="datetimeFigureOut">
              <a:rPr lang="ca-ES" smtClean="0"/>
              <a:pPr/>
              <a:t>15/12/2023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600A6-8124-4D1E-AC3C-D93F5CA751CD}" type="slidenum">
              <a:rPr lang="ca-ES" smtClean="0"/>
              <a:pPr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B534B2-B138-439E-B74A-F4C6F7A3FB0A}" type="datetimeFigureOut">
              <a:rPr lang="ca-ES" smtClean="0"/>
              <a:pPr/>
              <a:t>15/12/2023</a:t>
            </a:fld>
            <a:endParaRPr lang="ca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97DBD6-244F-46D0-9378-FD6337076787}" type="slidenum">
              <a:rPr lang="ca-ES" smtClean="0"/>
              <a:pPr/>
              <a:t>‹#›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2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9327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5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9864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14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202031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75DA-1B13-47FD-9B60-19C68E35B369}" type="datetime1">
              <a:rPr lang="ca-ES" smtClean="0"/>
              <a:t>15/12/2023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1605A-D1E2-4A96-A2E9-703B08636CCA}" type="datetime1">
              <a:rPr lang="ca-ES" smtClean="0"/>
              <a:t>15/12/2023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725DE-8657-43A5-B9F1-4892806759A3}" type="datetime1">
              <a:rPr lang="ca-ES" smtClean="0"/>
              <a:t>15/12/2023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FE980-C160-452C-A1AB-4217A0A2982E}" type="datetime1">
              <a:rPr lang="ca-ES" smtClean="0"/>
              <a:t>15/12/2023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B58F-558C-41A7-B7C8-3EC4097408C9}" type="datetime1">
              <a:rPr lang="ca-ES" smtClean="0"/>
              <a:t>15/12/2023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17C41-7676-4C23-B3E1-FEC8D42DB875}" type="datetime1">
              <a:rPr lang="ca-ES" smtClean="0"/>
              <a:t>15/12/2023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8A1A3-D732-4A59-8AA3-5F8710D5EFA6}" type="datetime1">
              <a:rPr lang="ca-ES" smtClean="0"/>
              <a:t>15/12/2023</a:t>
            </a:fld>
            <a:endParaRPr lang="ca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0D757-B1A1-46DE-8EC0-856325E73FEA}" type="datetime1">
              <a:rPr lang="ca-ES" smtClean="0"/>
              <a:t>15/12/2023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DC2A-E256-4225-8D75-3BFB40416EC8}" type="datetime1">
              <a:rPr lang="ca-ES" smtClean="0"/>
              <a:t>15/12/2023</a:t>
            </a:fld>
            <a:endParaRPr lang="ca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082A4-ECEE-4856-B7E2-352DB93955D9}" type="datetime1">
              <a:rPr lang="ca-ES" smtClean="0"/>
              <a:t>15/12/2023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45FB9-C21F-4C4D-9507-65D1C5F6447C}" type="datetime1">
              <a:rPr lang="ca-ES" smtClean="0"/>
              <a:t>15/12/2023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AC4FF-20AB-49EF-B968-5575B33FBFED}" type="datetime1">
              <a:rPr lang="ca-ES" smtClean="0"/>
              <a:t>15/12/2023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3.png"/><Relationship Id="rId7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5.png"/><Relationship Id="rId4" Type="http://schemas.openxmlformats.org/officeDocument/2006/relationships/image" Target="../media/image21.png"/><Relationship Id="rId9" Type="http://schemas.openxmlformats.org/officeDocument/2006/relationships/image" Target="../media/image5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2.png"/><Relationship Id="rId7" Type="http://schemas.openxmlformats.org/officeDocument/2006/relationships/image" Target="../media/image60.png"/><Relationship Id="rId12" Type="http://schemas.openxmlformats.org/officeDocument/2006/relationships/image" Target="../media/image64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63.jpeg"/><Relationship Id="rId5" Type="http://schemas.openxmlformats.org/officeDocument/2006/relationships/image" Target="../media/image3.png"/><Relationship Id="rId10" Type="http://schemas.openxmlformats.org/officeDocument/2006/relationships/image" Target="../media/image19.png"/><Relationship Id="rId4" Type="http://schemas.openxmlformats.org/officeDocument/2006/relationships/image" Target="../media/image59.png"/><Relationship Id="rId9" Type="http://schemas.openxmlformats.org/officeDocument/2006/relationships/image" Target="../media/image6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3.png"/><Relationship Id="rId7" Type="http://schemas.openxmlformats.org/officeDocument/2006/relationships/image" Target="../media/image6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5" Type="http://schemas.openxmlformats.org/officeDocument/2006/relationships/image" Target="../media/image24.png"/><Relationship Id="rId10" Type="http://schemas.openxmlformats.org/officeDocument/2006/relationships/image" Target="../media/image68.jpeg"/><Relationship Id="rId4" Type="http://schemas.openxmlformats.org/officeDocument/2006/relationships/image" Target="../media/image25.png"/><Relationship Id="rId9" Type="http://schemas.openxmlformats.org/officeDocument/2006/relationships/image" Target="../media/image6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3.png"/><Relationship Id="rId7" Type="http://schemas.openxmlformats.org/officeDocument/2006/relationships/image" Target="../media/image2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png"/><Relationship Id="rId11" Type="http://schemas.openxmlformats.org/officeDocument/2006/relationships/image" Target="../media/image73.jpeg"/><Relationship Id="rId5" Type="http://schemas.openxmlformats.org/officeDocument/2006/relationships/image" Target="../media/image20.png"/><Relationship Id="rId10" Type="http://schemas.openxmlformats.org/officeDocument/2006/relationships/image" Target="../media/image72.png"/><Relationship Id="rId4" Type="http://schemas.openxmlformats.org/officeDocument/2006/relationships/image" Target="../media/image69.png"/><Relationship Id="rId9" Type="http://schemas.openxmlformats.org/officeDocument/2006/relationships/image" Target="../media/image7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://arasaac.or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arasaac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hyperlink" Target="http://arasaac.org/" TargetMode="External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10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.png"/><Relationship Id="rId7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10" Type="http://schemas.openxmlformats.org/officeDocument/2006/relationships/image" Target="../media/image15.jpeg"/><Relationship Id="rId4" Type="http://schemas.openxmlformats.org/officeDocument/2006/relationships/image" Target="../media/image10.jpe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8.png"/><Relationship Id="rId12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11" Type="http://schemas.openxmlformats.org/officeDocument/2006/relationships/image" Target="../media/image22.png"/><Relationship Id="rId5" Type="http://schemas.openxmlformats.org/officeDocument/2006/relationships/image" Target="../media/image17.jpeg"/><Relationship Id="rId15" Type="http://schemas.openxmlformats.org/officeDocument/2006/relationships/image" Target="../media/image24.png"/><Relationship Id="rId10" Type="http://schemas.openxmlformats.org/officeDocument/2006/relationships/image" Target="../media/image21.png"/><Relationship Id="rId4" Type="http://schemas.openxmlformats.org/officeDocument/2006/relationships/image" Target="../media/image16.jpeg"/><Relationship Id="rId9" Type="http://schemas.openxmlformats.org/officeDocument/2006/relationships/image" Target="../media/image20.png"/><Relationship Id="rId1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0.jpeg"/><Relationship Id="rId3" Type="http://schemas.openxmlformats.org/officeDocument/2006/relationships/image" Target="../media/image2.png"/><Relationship Id="rId21" Type="http://schemas.openxmlformats.org/officeDocument/2006/relationships/image" Target="../media/image3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8.png"/><Relationship Id="rId20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5" Type="http://schemas.openxmlformats.org/officeDocument/2006/relationships/image" Target="../media/image37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.png"/><Relationship Id="rId7" Type="http://schemas.openxmlformats.org/officeDocument/2006/relationships/image" Target="../media/image20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5" Type="http://schemas.openxmlformats.org/officeDocument/2006/relationships/image" Target="../media/image14.png"/><Relationship Id="rId4" Type="http://schemas.openxmlformats.org/officeDocument/2006/relationships/image" Target="../media/image3.png"/><Relationship Id="rId9" Type="http://schemas.openxmlformats.org/officeDocument/2006/relationships/image" Target="../media/image44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20.png"/><Relationship Id="rId7" Type="http://schemas.openxmlformats.org/officeDocument/2006/relationships/image" Target="../media/image4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5" Type="http://schemas.openxmlformats.org/officeDocument/2006/relationships/image" Target="../media/image3.png"/><Relationship Id="rId10" Type="http://schemas.openxmlformats.org/officeDocument/2006/relationships/image" Target="../media/image50.jpeg"/><Relationship Id="rId4" Type="http://schemas.openxmlformats.org/officeDocument/2006/relationships/image" Target="../media/image45.png"/><Relationship Id="rId9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2.png"/><Relationship Id="rId7" Type="http://schemas.openxmlformats.org/officeDocument/2006/relationships/image" Target="../media/image21.png"/><Relationship Id="rId12" Type="http://schemas.openxmlformats.org/officeDocument/2006/relationships/image" Target="../media/image56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png"/><Relationship Id="rId11" Type="http://schemas.openxmlformats.org/officeDocument/2006/relationships/image" Target="../media/image55.png"/><Relationship Id="rId5" Type="http://schemas.openxmlformats.org/officeDocument/2006/relationships/image" Target="../media/image14.png"/><Relationship Id="rId10" Type="http://schemas.openxmlformats.org/officeDocument/2006/relationships/image" Target="../media/image54.png"/><Relationship Id="rId4" Type="http://schemas.openxmlformats.org/officeDocument/2006/relationships/image" Target="../media/image3.png"/><Relationship Id="rId9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E47AEC2-78E9-F51D-9FEB-83ABA8E046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747620"/>
            <a:ext cx="8136904" cy="541768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912" y="5373216"/>
            <a:ext cx="2234552" cy="86409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BF9C987-65C9-CBF6-030F-2EBC73CB1E42}"/>
              </a:ext>
            </a:extLst>
          </p:cNvPr>
          <p:cNvSpPr txBox="1"/>
          <p:nvPr/>
        </p:nvSpPr>
        <p:spPr>
          <a:xfrm>
            <a:off x="627386" y="5703639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TOY BOX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E3731E81-F797-F4D1-0F68-172343952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</a:t>
            </a:fld>
            <a:endParaRPr lang="ca-ES"/>
          </a:p>
        </p:txBody>
      </p:sp>
      <p:pic>
        <p:nvPicPr>
          <p:cNvPr id="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29" y="836712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36512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A L’ESCENARI QUADRAT BALLEN DIFERENTS BALLARINES.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10</a:t>
            </a:fld>
            <a:endParaRPr lang="ca-ES" dirty="0"/>
          </a:p>
        </p:txBody>
      </p:sp>
      <p:pic>
        <p:nvPicPr>
          <p:cNvPr id="1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Imagen 14">
            <a:extLst>
              <a:ext uri="{FF2B5EF4-FFF2-40B4-BE49-F238E27FC236}">
                <a16:creationId xmlns:a16="http://schemas.microsoft.com/office/drawing/2014/main" id="{A92756DB-D6FE-AE64-00E6-621E5FE5CA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0521" y="5445224"/>
            <a:ext cx="841279" cy="841279"/>
          </a:xfrm>
          <a:prstGeom prst="rect">
            <a:avLst/>
          </a:prstGeom>
        </p:spPr>
      </p:pic>
      <p:pic>
        <p:nvPicPr>
          <p:cNvPr id="3" name="Imatge 2">
            <a:extLst>
              <a:ext uri="{FF2B5EF4-FFF2-40B4-BE49-F238E27FC236}">
                <a16:creationId xmlns:a16="http://schemas.microsoft.com/office/drawing/2014/main" id="{EE26C0D9-503C-5FC2-C187-ECCB714A854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5415503"/>
            <a:ext cx="893817" cy="893817"/>
          </a:xfrm>
          <a:prstGeom prst="rect">
            <a:avLst/>
          </a:prstGeom>
        </p:spPr>
      </p:pic>
      <p:pic>
        <p:nvPicPr>
          <p:cNvPr id="4" name="Imatge 3">
            <a:extLst>
              <a:ext uri="{FF2B5EF4-FFF2-40B4-BE49-F238E27FC236}">
                <a16:creationId xmlns:a16="http://schemas.microsoft.com/office/drawing/2014/main" id="{AF84FDC5-6F61-9E5D-BE69-11F8FB07F36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5398964"/>
            <a:ext cx="878597" cy="878597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C0EF2F09-C0DD-159E-1CBC-0B9A6031D33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5551014"/>
            <a:ext cx="778981" cy="778981"/>
          </a:xfrm>
          <a:prstGeom prst="rect">
            <a:avLst/>
          </a:prstGeom>
        </p:spPr>
      </p:pic>
      <p:pic>
        <p:nvPicPr>
          <p:cNvPr id="14" name="Imatge 13">
            <a:extLst>
              <a:ext uri="{FF2B5EF4-FFF2-40B4-BE49-F238E27FC236}">
                <a16:creationId xmlns:a16="http://schemas.microsoft.com/office/drawing/2014/main" id="{9F6503C7-53F9-670B-4A6B-51FCADFC347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215" y="5428514"/>
            <a:ext cx="875721" cy="875721"/>
          </a:xfrm>
          <a:prstGeom prst="rect">
            <a:avLst/>
          </a:prstGeom>
        </p:spPr>
      </p:pic>
      <p:pic>
        <p:nvPicPr>
          <p:cNvPr id="20" name="Imatge 19">
            <a:extLst>
              <a:ext uri="{FF2B5EF4-FFF2-40B4-BE49-F238E27FC236}">
                <a16:creationId xmlns:a16="http://schemas.microsoft.com/office/drawing/2014/main" id="{DF7CDE31-2E2C-A1AA-ED47-9CFE788DA6C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194" y="897088"/>
            <a:ext cx="5609118" cy="4206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110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Imatge 22">
            <a:extLst>
              <a:ext uri="{FF2B5EF4-FFF2-40B4-BE49-F238E27FC236}">
                <a16:creationId xmlns:a16="http://schemas.microsoft.com/office/drawing/2014/main" id="{A9371FFD-045F-9AEE-5969-E28AAA7A79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690" y="5421389"/>
            <a:ext cx="952622" cy="95262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108520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LES LLUMS DE L’ESCENARI VAN CANVIANT AMB LES DIFERENTS CANÇONS.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10FAB423-4B8E-6873-FB85-DA371A44428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415502"/>
            <a:ext cx="893818" cy="893818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C7B4B3A-85FB-5766-B721-72EBC8047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11</a:t>
            </a:fld>
            <a:endParaRPr lang="ca-ES"/>
          </a:p>
        </p:txBody>
      </p:sp>
      <p:pic>
        <p:nvPicPr>
          <p:cNvPr id="16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n 14">
            <a:extLst>
              <a:ext uri="{FF2B5EF4-FFF2-40B4-BE49-F238E27FC236}">
                <a16:creationId xmlns:a16="http://schemas.microsoft.com/office/drawing/2014/main" id="{51777861-3F36-18C4-08D9-EC7B4367D20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5445224"/>
            <a:ext cx="841279" cy="841279"/>
          </a:xfrm>
          <a:prstGeom prst="rect">
            <a:avLst/>
          </a:prstGeom>
        </p:spPr>
      </p:pic>
      <p:pic>
        <p:nvPicPr>
          <p:cNvPr id="15" name="Imatge 14">
            <a:extLst>
              <a:ext uri="{FF2B5EF4-FFF2-40B4-BE49-F238E27FC236}">
                <a16:creationId xmlns:a16="http://schemas.microsoft.com/office/drawing/2014/main" id="{B9F58AED-6832-62AA-4538-76D854EBC7A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994" y="5441771"/>
            <a:ext cx="841280" cy="841280"/>
          </a:xfrm>
          <a:prstGeom prst="rect">
            <a:avLst/>
          </a:prstGeom>
        </p:spPr>
      </p:pic>
      <p:pic>
        <p:nvPicPr>
          <p:cNvPr id="20" name="Imatge 19">
            <a:extLst>
              <a:ext uri="{FF2B5EF4-FFF2-40B4-BE49-F238E27FC236}">
                <a16:creationId xmlns:a16="http://schemas.microsoft.com/office/drawing/2014/main" id="{378A2233-4E32-6EC8-31F6-9490A167715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017" y="5661248"/>
            <a:ext cx="556039" cy="556039"/>
          </a:xfrm>
          <a:prstGeom prst="rect">
            <a:avLst/>
          </a:prstGeom>
        </p:spPr>
      </p:pic>
      <p:pic>
        <p:nvPicPr>
          <p:cNvPr id="25" name="Imatge 24">
            <a:extLst>
              <a:ext uri="{FF2B5EF4-FFF2-40B4-BE49-F238E27FC236}">
                <a16:creationId xmlns:a16="http://schemas.microsoft.com/office/drawing/2014/main" id="{62F5C329-17BE-20A7-C3FF-89CED6AC377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583" y="5511483"/>
            <a:ext cx="556039" cy="668244"/>
          </a:xfrm>
          <a:prstGeom prst="rect">
            <a:avLst/>
          </a:prstGeom>
        </p:spPr>
      </p:pic>
      <p:pic>
        <p:nvPicPr>
          <p:cNvPr id="26" name="Imagen 21">
            <a:extLst>
              <a:ext uri="{FF2B5EF4-FFF2-40B4-BE49-F238E27FC236}">
                <a16:creationId xmlns:a16="http://schemas.microsoft.com/office/drawing/2014/main" id="{9E8AC1B6-FE16-FAFF-667A-871C0F1983E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5267" y="5458331"/>
            <a:ext cx="778981" cy="778981"/>
          </a:xfrm>
          <a:prstGeom prst="rect">
            <a:avLst/>
          </a:prstGeom>
        </p:spPr>
      </p:pic>
      <p:pic>
        <p:nvPicPr>
          <p:cNvPr id="4" name="Imatge 3">
            <a:extLst>
              <a:ext uri="{FF2B5EF4-FFF2-40B4-BE49-F238E27FC236}">
                <a16:creationId xmlns:a16="http://schemas.microsoft.com/office/drawing/2014/main" id="{A153BAE6-2ACB-A66C-8BB1-73C6427331AB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00928"/>
            <a:ext cx="4186476" cy="3139857"/>
          </a:xfrm>
          <a:prstGeom prst="rect">
            <a:avLst/>
          </a:prstGeom>
        </p:spPr>
      </p:pic>
      <p:pic>
        <p:nvPicPr>
          <p:cNvPr id="12" name="Imatge 11">
            <a:extLst>
              <a:ext uri="{FF2B5EF4-FFF2-40B4-BE49-F238E27FC236}">
                <a16:creationId xmlns:a16="http://schemas.microsoft.com/office/drawing/2014/main" id="{30F24105-61B3-9E7A-39F9-4DB04394BEB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16016" y="1383946"/>
            <a:ext cx="4186477" cy="313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462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108520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QUAN LA LLUM ESTÀ AL PÚBLIC LES BALLARINES BALLEN AMB EL PÚBLIC.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12</a:t>
            </a:fld>
            <a:endParaRPr lang="ca-ES" dirty="0"/>
          </a:p>
        </p:txBody>
      </p:sp>
      <p:pic>
        <p:nvPicPr>
          <p:cNvPr id="1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tge 2">
            <a:extLst>
              <a:ext uri="{FF2B5EF4-FFF2-40B4-BE49-F238E27FC236}">
                <a16:creationId xmlns:a16="http://schemas.microsoft.com/office/drawing/2014/main" id="{EE26C0D9-503C-5FC2-C187-ECCB714A85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5415503"/>
            <a:ext cx="893817" cy="893817"/>
          </a:xfrm>
          <a:prstGeom prst="rect">
            <a:avLst/>
          </a:prstGeom>
        </p:spPr>
      </p:pic>
      <p:pic>
        <p:nvPicPr>
          <p:cNvPr id="4" name="Imatge 3">
            <a:extLst>
              <a:ext uri="{FF2B5EF4-FFF2-40B4-BE49-F238E27FC236}">
                <a16:creationId xmlns:a16="http://schemas.microsoft.com/office/drawing/2014/main" id="{AF84FDC5-6F61-9E5D-BE69-11F8FB07F36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507" y="5398964"/>
            <a:ext cx="878597" cy="878597"/>
          </a:xfrm>
          <a:prstGeom prst="rect">
            <a:avLst/>
          </a:prstGeom>
        </p:spPr>
      </p:pic>
      <p:pic>
        <p:nvPicPr>
          <p:cNvPr id="5" name="Imatge 4">
            <a:extLst>
              <a:ext uri="{FF2B5EF4-FFF2-40B4-BE49-F238E27FC236}">
                <a16:creationId xmlns:a16="http://schemas.microsoft.com/office/drawing/2014/main" id="{8B2A047E-1C0C-9C60-3D4D-5331F71A548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5441771"/>
            <a:ext cx="841280" cy="841280"/>
          </a:xfrm>
          <a:prstGeom prst="rect">
            <a:avLst/>
          </a:prstGeom>
        </p:spPr>
      </p:pic>
      <p:pic>
        <p:nvPicPr>
          <p:cNvPr id="11" name="Imatge 10">
            <a:extLst>
              <a:ext uri="{FF2B5EF4-FFF2-40B4-BE49-F238E27FC236}">
                <a16:creationId xmlns:a16="http://schemas.microsoft.com/office/drawing/2014/main" id="{C8E453F6-141F-A662-E8D9-61276AA749D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006" y="5517232"/>
            <a:ext cx="893818" cy="893818"/>
          </a:xfrm>
          <a:prstGeom prst="rect">
            <a:avLst/>
          </a:prstGeom>
        </p:spPr>
      </p:pic>
      <p:pic>
        <p:nvPicPr>
          <p:cNvPr id="13" name="Imatge 12">
            <a:extLst>
              <a:ext uri="{FF2B5EF4-FFF2-40B4-BE49-F238E27FC236}">
                <a16:creationId xmlns:a16="http://schemas.microsoft.com/office/drawing/2014/main" id="{01F1FBF9-148D-3E61-3909-B7540371BA5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5373216"/>
            <a:ext cx="895315" cy="895315"/>
          </a:xfrm>
          <a:prstGeom prst="rect">
            <a:avLst/>
          </a:prstGeom>
        </p:spPr>
      </p:pic>
      <p:pic>
        <p:nvPicPr>
          <p:cNvPr id="16" name="Imatge 15">
            <a:extLst>
              <a:ext uri="{FF2B5EF4-FFF2-40B4-BE49-F238E27FC236}">
                <a16:creationId xmlns:a16="http://schemas.microsoft.com/office/drawing/2014/main" id="{F2A35A91-465F-466C-691B-FD57317C1F0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232" y="5425983"/>
            <a:ext cx="872856" cy="872856"/>
          </a:xfrm>
          <a:prstGeom prst="rect">
            <a:avLst/>
          </a:prstGeom>
        </p:spPr>
      </p:pic>
      <p:pic>
        <p:nvPicPr>
          <p:cNvPr id="18" name="Imatge 17">
            <a:extLst>
              <a:ext uri="{FF2B5EF4-FFF2-40B4-BE49-F238E27FC236}">
                <a16:creationId xmlns:a16="http://schemas.microsoft.com/office/drawing/2014/main" id="{2133E285-613C-7FD0-2F50-6B141001B70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5414005"/>
            <a:ext cx="895315" cy="895315"/>
          </a:xfrm>
          <a:prstGeom prst="rect">
            <a:avLst/>
          </a:prstGeom>
        </p:spPr>
      </p:pic>
      <p:pic>
        <p:nvPicPr>
          <p:cNvPr id="23" name="Imatge 22">
            <a:extLst>
              <a:ext uri="{FF2B5EF4-FFF2-40B4-BE49-F238E27FC236}">
                <a16:creationId xmlns:a16="http://schemas.microsoft.com/office/drawing/2014/main" id="{6972F6D3-D94C-A099-88FD-911C6637279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570" y="904036"/>
            <a:ext cx="5585235" cy="4188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6906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108520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AL FINAL DEL CONCERT S’APAGUEN TOTES LES LLUMS I ES TORNEN A ENCENDRE.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C7B4B3A-85FB-5766-B721-72EBC8047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13</a:t>
            </a:fld>
            <a:endParaRPr lang="ca-ES" dirty="0"/>
          </a:p>
        </p:txBody>
      </p:sp>
      <p:pic>
        <p:nvPicPr>
          <p:cNvPr id="16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Imatge 9">
            <a:extLst>
              <a:ext uri="{FF2B5EF4-FFF2-40B4-BE49-F238E27FC236}">
                <a16:creationId xmlns:a16="http://schemas.microsoft.com/office/drawing/2014/main" id="{1E37BC86-F36A-6401-CF53-AFD1B98A746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03" y="5459737"/>
            <a:ext cx="896613" cy="896613"/>
          </a:xfrm>
          <a:prstGeom prst="rect">
            <a:avLst/>
          </a:prstGeom>
        </p:spPr>
      </p:pic>
      <p:pic>
        <p:nvPicPr>
          <p:cNvPr id="11" name="Imagen 9">
            <a:extLst>
              <a:ext uri="{FF2B5EF4-FFF2-40B4-BE49-F238E27FC236}">
                <a16:creationId xmlns:a16="http://schemas.microsoft.com/office/drawing/2014/main" id="{96B496BD-CA2C-AFD7-CC1E-196995CB380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959" y="5373216"/>
            <a:ext cx="893817" cy="893817"/>
          </a:xfrm>
          <a:prstGeom prst="rect">
            <a:avLst/>
          </a:prstGeom>
        </p:spPr>
      </p:pic>
      <p:pic>
        <p:nvPicPr>
          <p:cNvPr id="15" name="Imatge 14">
            <a:extLst>
              <a:ext uri="{FF2B5EF4-FFF2-40B4-BE49-F238E27FC236}">
                <a16:creationId xmlns:a16="http://schemas.microsoft.com/office/drawing/2014/main" id="{83ED9701-2E1D-4C13-91F3-FF10224C884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5373216"/>
            <a:ext cx="896614" cy="896614"/>
          </a:xfrm>
          <a:prstGeom prst="rect">
            <a:avLst/>
          </a:prstGeom>
        </p:spPr>
      </p:pic>
      <p:pic>
        <p:nvPicPr>
          <p:cNvPr id="18" name="Imagen 30">
            <a:extLst>
              <a:ext uri="{FF2B5EF4-FFF2-40B4-BE49-F238E27FC236}">
                <a16:creationId xmlns:a16="http://schemas.microsoft.com/office/drawing/2014/main" id="{59D54C50-5452-BF5F-DB36-08FB7D48131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5487038"/>
            <a:ext cx="750274" cy="750274"/>
          </a:xfrm>
          <a:prstGeom prst="rect">
            <a:avLst/>
          </a:prstGeom>
        </p:spPr>
      </p:pic>
      <p:pic>
        <p:nvPicPr>
          <p:cNvPr id="21" name="Imatge 20">
            <a:extLst>
              <a:ext uri="{FF2B5EF4-FFF2-40B4-BE49-F238E27FC236}">
                <a16:creationId xmlns:a16="http://schemas.microsoft.com/office/drawing/2014/main" id="{6240A081-73EC-FF7D-619A-36A50D7E87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5466677"/>
            <a:ext cx="761175" cy="761175"/>
          </a:xfrm>
          <a:prstGeom prst="rect">
            <a:avLst/>
          </a:prstGeom>
        </p:spPr>
      </p:pic>
      <p:pic>
        <p:nvPicPr>
          <p:cNvPr id="4" name="Imatge 3">
            <a:extLst>
              <a:ext uri="{FF2B5EF4-FFF2-40B4-BE49-F238E27FC236}">
                <a16:creationId xmlns:a16="http://schemas.microsoft.com/office/drawing/2014/main" id="{76DB470E-615E-6FF0-F468-7EF42D9ACD6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5476137"/>
            <a:ext cx="761175" cy="761175"/>
          </a:xfrm>
          <a:prstGeom prst="rect">
            <a:avLst/>
          </a:prstGeom>
        </p:spPr>
      </p:pic>
      <p:pic>
        <p:nvPicPr>
          <p:cNvPr id="12" name="Imatge 11">
            <a:extLst>
              <a:ext uri="{FF2B5EF4-FFF2-40B4-BE49-F238E27FC236}">
                <a16:creationId xmlns:a16="http://schemas.microsoft.com/office/drawing/2014/main" id="{442BF2A7-24BE-FCC3-3434-69AFC350C55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2016" y="5434880"/>
            <a:ext cx="874440" cy="874440"/>
          </a:xfrm>
          <a:prstGeom prst="rect">
            <a:avLst/>
          </a:prstGeom>
        </p:spPr>
      </p:pic>
      <p:pic>
        <p:nvPicPr>
          <p:cNvPr id="17" name="Imatge 16">
            <a:extLst>
              <a:ext uri="{FF2B5EF4-FFF2-40B4-BE49-F238E27FC236}">
                <a16:creationId xmlns:a16="http://schemas.microsoft.com/office/drawing/2014/main" id="{6825A9EC-6265-65A0-3524-A6BD6F75629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569" y="902527"/>
            <a:ext cx="5601221" cy="4200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8450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uadroTexto"/>
          <p:cNvSpPr txBox="1"/>
          <p:nvPr/>
        </p:nvSpPr>
        <p:spPr>
          <a:xfrm>
            <a:off x="139384" y="4440297"/>
            <a:ext cx="9001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ES" sz="1400" dirty="0">
                <a:latin typeface="Arial" pitchFamily="34" charset="0"/>
                <a:cs typeface="Arial" pitchFamily="34" charset="0"/>
              </a:rPr>
              <a:t>AQUESTA GUIA HA ESTAT CREADA  PER</a:t>
            </a:r>
          </a:p>
          <a:p>
            <a:pPr>
              <a:lnSpc>
                <a:spcPct val="200000"/>
              </a:lnSpc>
            </a:pPr>
            <a:endParaRPr lang="es-ES" sz="26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200000"/>
              </a:lnSpc>
            </a:pPr>
            <a:r>
              <a:rPr lang="es-ES" sz="2600" dirty="0">
                <a:latin typeface="Arial" pitchFamily="34" charset="0"/>
                <a:cs typeface="Arial" pitchFamily="34" charset="0"/>
              </a:rPr>
              <a:t>                                     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1EC9655-B3D7-4533-A343-50278A1C6B60}"/>
              </a:ext>
            </a:extLst>
          </p:cNvPr>
          <p:cNvSpPr/>
          <p:nvPr/>
        </p:nvSpPr>
        <p:spPr>
          <a:xfrm>
            <a:off x="899592" y="980728"/>
            <a:ext cx="7416824" cy="489654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75FCE41-1B70-454A-8FAD-05FD2F77DA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958376"/>
            <a:ext cx="2376264" cy="918896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F4DDC84E-A335-4528-8185-0AD95C44B8C1}"/>
              </a:ext>
            </a:extLst>
          </p:cNvPr>
          <p:cNvSpPr txBox="1"/>
          <p:nvPr/>
        </p:nvSpPr>
        <p:spPr>
          <a:xfrm>
            <a:off x="342900" y="6237312"/>
            <a:ext cx="8593968" cy="4308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 símbols pictogràfics utilitzats són propietat del Govern d’Aragó i han sigut creats per Sergio </a:t>
            </a:r>
            <a:r>
              <a:rPr lang="ca-ES" sz="11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Palao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 ARASAAC (</a:t>
            </a:r>
            <a:r>
              <a:rPr lang="ca-ES" sz="1100" b="1" i="1" u="sng" dirty="0">
                <a:solidFill>
                  <a:srgbClr val="1155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http://arasaac.org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que els distribueix sota llicència </a:t>
            </a:r>
            <a:r>
              <a:rPr lang="ca-ES" sz="11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Creative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a-ES" sz="11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Commons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(BY-NC-SA). Autor: CRAB Fundació i Aprenem autisme.</a:t>
            </a:r>
            <a:endParaRPr lang="es-ES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F6FEF223-FDC9-1C33-DE98-7DA7FE9E4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14</a:t>
            </a:fld>
            <a:endParaRPr lang="ca-ES"/>
          </a:p>
        </p:txBody>
      </p:sp>
      <p:pic>
        <p:nvPicPr>
          <p:cNvPr id="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844824"/>
            <a:ext cx="5976664" cy="174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9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50974" y="980728"/>
            <a:ext cx="7221426" cy="751780"/>
          </a:xfrm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ca-ES" sz="3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Informació general</a:t>
            </a:r>
            <a:endParaRPr lang="ca-ES" sz="3400" dirty="0"/>
          </a:p>
        </p:txBody>
      </p:sp>
      <p:sp>
        <p:nvSpPr>
          <p:cNvPr id="5" name="4 CuadroTexto"/>
          <p:cNvSpPr txBox="1"/>
          <p:nvPr/>
        </p:nvSpPr>
        <p:spPr>
          <a:xfrm>
            <a:off x="965598" y="1916832"/>
            <a:ext cx="7206802" cy="4015971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ca-ES" sz="1800" dirty="0">
                <a:latin typeface="Arial" pitchFamily="34" charset="0"/>
                <a:cs typeface="Arial" pitchFamily="34" charset="0"/>
              </a:rPr>
              <a:t>En aquest dossier trobareu la informació referent al concert que heu vingut a veure.</a:t>
            </a:r>
          </a:p>
          <a:p>
            <a:pPr>
              <a:lnSpc>
                <a:spcPct val="130000"/>
              </a:lnSpc>
            </a:pPr>
            <a:r>
              <a:rPr lang="ca-ES" dirty="0">
                <a:latin typeface="Arial" pitchFamily="34" charset="0"/>
                <a:cs typeface="Arial" pitchFamily="34" charset="0"/>
              </a:rPr>
              <a:t>El material que conté la guia està creat com a anticipació per facilitar el seguiment del concert.</a:t>
            </a:r>
            <a:endParaRPr lang="ca-ES" sz="1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30000"/>
              </a:lnSpc>
            </a:pPr>
            <a:r>
              <a:rPr lang="ca-ES" dirty="0">
                <a:latin typeface="Arial" pitchFamily="34" charset="0"/>
                <a:cs typeface="Arial" pitchFamily="34" charset="0"/>
              </a:rPr>
              <a:t>La sessió a la qual assistiu és familiar o escolar, tingueu en compte que a la sala hi haurà soroll ambient a causa de l’afluència de moltes persones.</a:t>
            </a:r>
          </a:p>
          <a:p>
            <a:pPr>
              <a:lnSpc>
                <a:spcPct val="130000"/>
              </a:lnSpc>
            </a:pPr>
            <a:r>
              <a:rPr lang="ca-ES" sz="1800" dirty="0">
                <a:latin typeface="Arial" pitchFamily="34" charset="0"/>
                <a:cs typeface="Arial" pitchFamily="34" charset="0"/>
              </a:rPr>
              <a:t>Durant l’espectacle hi ha canvis de llum</a:t>
            </a:r>
            <a:r>
              <a:rPr lang="ca-ES" dirty="0">
                <a:latin typeface="Arial" pitchFamily="34" charset="0"/>
                <a:cs typeface="Arial" pitchFamily="34" charset="0"/>
              </a:rPr>
              <a:t> i a mitja funció hi ha 2 minuts de llampades de llum blanca.</a:t>
            </a:r>
          </a:p>
          <a:p>
            <a:pPr>
              <a:lnSpc>
                <a:spcPct val="130000"/>
              </a:lnSpc>
            </a:pPr>
            <a:r>
              <a:rPr lang="ca-ES" dirty="0">
                <a:latin typeface="Arial" pitchFamily="34" charset="0"/>
                <a:cs typeface="Arial" pitchFamily="34" charset="0"/>
              </a:rPr>
              <a:t>Per conèixer l’Auditori per dins i ubicar-vos podeu consultar el dossier d’accés general.</a:t>
            </a:r>
            <a:endParaRPr lang="ca-E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EF5CF1A-155E-49A9-8A14-7D68077C18D6}"/>
              </a:ext>
            </a:extLst>
          </p:cNvPr>
          <p:cNvSpPr txBox="1"/>
          <p:nvPr/>
        </p:nvSpPr>
        <p:spPr>
          <a:xfrm>
            <a:off x="809959" y="6372038"/>
            <a:ext cx="722142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 símbols pictogràfics utilitzats són propietat del Govern d’Aragó i han sigut creats per Sergio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Palao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 ARASAAC (</a:t>
            </a:r>
            <a:r>
              <a:rPr lang="ca-ES" sz="900" b="1" i="1" u="sng" dirty="0">
                <a:solidFill>
                  <a:srgbClr val="1155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http://arasaac.org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que els distribueix sota llicència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Creative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Commons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(BY-NC-SA). Autor: CRAB Fundació i Aprenem autisme.</a:t>
            </a:r>
            <a:endParaRPr lang="es-ES" sz="9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EAAFF39-24D5-3A09-1B2A-75E4AB504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2</a:t>
            </a:fld>
            <a:endParaRPr lang="ca-ES"/>
          </a:p>
        </p:txBody>
      </p:sp>
      <p:pic>
        <p:nvPicPr>
          <p:cNvPr id="11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93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5091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09959" y="805012"/>
            <a:ext cx="7221426" cy="751780"/>
          </a:xfrm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ca-ES" sz="3400" b="1" dirty="0">
                <a:latin typeface="Verdana" pitchFamily="34" charset="0"/>
                <a:ea typeface="Verdana" pitchFamily="34" charset="0"/>
              </a:rPr>
              <a:t>Mapa sala 1: Pau Casals</a:t>
            </a:r>
            <a:endParaRPr lang="ca-ES" sz="34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EF5CF1A-155E-49A9-8A14-7D68077C18D6}"/>
              </a:ext>
            </a:extLst>
          </p:cNvPr>
          <p:cNvSpPr txBox="1"/>
          <p:nvPr/>
        </p:nvSpPr>
        <p:spPr>
          <a:xfrm>
            <a:off x="809959" y="6474824"/>
            <a:ext cx="7221426" cy="33855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ca-ES" sz="8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 símbols pictogràfics utilitzats són propietat del Govern d’Aragó i han sigut creats per Sergio </a:t>
            </a:r>
            <a:r>
              <a:rPr lang="ca-ES" sz="8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Palao</a:t>
            </a:r>
            <a:r>
              <a:rPr lang="ca-ES" sz="8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 ARASAAC (</a:t>
            </a:r>
            <a:r>
              <a:rPr lang="ca-ES" sz="800" b="1" i="1" u="sng" dirty="0">
                <a:solidFill>
                  <a:srgbClr val="1155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http://arasaac.org</a:t>
            </a:r>
            <a:r>
              <a:rPr lang="ca-ES" sz="8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que els distribueix sota llicència </a:t>
            </a:r>
            <a:r>
              <a:rPr lang="ca-ES" sz="8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Creative</a:t>
            </a:r>
            <a:r>
              <a:rPr lang="ca-ES" sz="8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a-ES" sz="8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Commons</a:t>
            </a:r>
            <a:r>
              <a:rPr lang="ca-ES" sz="8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(BY-NC-SA). Autor: CRAB Fundació i Aprenem autisme.</a:t>
            </a:r>
            <a:endParaRPr lang="es-ES" sz="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EAAFF39-24D5-3A09-1B2A-75E4AB504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3</a:t>
            </a:fld>
            <a:endParaRPr lang="ca-E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63F2196-4A4B-5991-E238-C5224E62F6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1519" y="1894219"/>
            <a:ext cx="5049521" cy="4325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07DB7501-0B04-1243-0199-02B8B8A88BCE}"/>
              </a:ext>
            </a:extLst>
          </p:cNvPr>
          <p:cNvSpPr txBox="1"/>
          <p:nvPr/>
        </p:nvSpPr>
        <p:spPr>
          <a:xfrm>
            <a:off x="3582303" y="1711841"/>
            <a:ext cx="1349737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GUARDA-ROBA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E8212E08-5E4C-849A-94AC-258B912F96DB}"/>
              </a:ext>
            </a:extLst>
          </p:cNvPr>
          <p:cNvSpPr txBox="1"/>
          <p:nvPr/>
        </p:nvSpPr>
        <p:spPr>
          <a:xfrm>
            <a:off x="3654311" y="6140881"/>
            <a:ext cx="1349737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GUARDA-ROBA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6455252-1B63-44DA-C8E9-CDBC9759735A}"/>
              </a:ext>
            </a:extLst>
          </p:cNvPr>
          <p:cNvSpPr txBox="1"/>
          <p:nvPr/>
        </p:nvSpPr>
        <p:spPr>
          <a:xfrm>
            <a:off x="5450912" y="1705805"/>
            <a:ext cx="921288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LAVABOS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95D3EF5-827C-398A-1F9B-1CD18D1FC2E5}"/>
              </a:ext>
            </a:extLst>
          </p:cNvPr>
          <p:cNvSpPr txBox="1"/>
          <p:nvPr/>
        </p:nvSpPr>
        <p:spPr>
          <a:xfrm>
            <a:off x="5581438" y="6104329"/>
            <a:ext cx="921288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LAVABOS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7C7894D-10E5-EB72-6E1D-27118459A63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1872" y="1630908"/>
            <a:ext cx="372216" cy="372216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4D6655A6-0E8A-111A-DEA1-88E94DAE4FD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348" y="6070828"/>
            <a:ext cx="372216" cy="37221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1AB4B981-86CA-6018-084E-D454CBA91D2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635667"/>
            <a:ext cx="369330" cy="36933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BDFFF903-C5E6-E4E8-2672-D9D25236454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6073714"/>
            <a:ext cx="369330" cy="369330"/>
          </a:xfrm>
          <a:prstGeom prst="rect">
            <a:avLst/>
          </a:prstGeom>
        </p:spPr>
      </p:pic>
      <p:cxnSp>
        <p:nvCxnSpPr>
          <p:cNvPr id="21" name="Conector recto de flecha 20">
            <a:extLst>
              <a:ext uri="{FF2B5EF4-FFF2-40B4-BE49-F238E27FC236}">
                <a16:creationId xmlns:a16="http://schemas.microsoft.com/office/drawing/2014/main" id="{9919526D-FEA4-AA58-1CC6-4330243594C2}"/>
              </a:ext>
            </a:extLst>
          </p:cNvPr>
          <p:cNvCxnSpPr/>
          <p:nvPr/>
        </p:nvCxnSpPr>
        <p:spPr>
          <a:xfrm>
            <a:off x="1233143" y="2681104"/>
            <a:ext cx="1008112" cy="504056"/>
          </a:xfrm>
          <a:prstGeom prst="straightConnector1">
            <a:avLst/>
          </a:prstGeom>
          <a:ln w="31750"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de flecha 21">
            <a:extLst>
              <a:ext uri="{FF2B5EF4-FFF2-40B4-BE49-F238E27FC236}">
                <a16:creationId xmlns:a16="http://schemas.microsoft.com/office/drawing/2014/main" id="{88199BDF-3458-C84C-F8FD-6571D31D7964}"/>
              </a:ext>
            </a:extLst>
          </p:cNvPr>
          <p:cNvCxnSpPr/>
          <p:nvPr/>
        </p:nvCxnSpPr>
        <p:spPr>
          <a:xfrm flipV="1">
            <a:off x="1257635" y="4755243"/>
            <a:ext cx="983620" cy="576064"/>
          </a:xfrm>
          <a:prstGeom prst="straightConnector1">
            <a:avLst/>
          </a:prstGeom>
          <a:ln w="31750"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CuadroTexto 22">
            <a:extLst>
              <a:ext uri="{FF2B5EF4-FFF2-40B4-BE49-F238E27FC236}">
                <a16:creationId xmlns:a16="http://schemas.microsoft.com/office/drawing/2014/main" id="{63293DE6-C2C3-1537-D95E-FA5066FA9F2B}"/>
              </a:ext>
            </a:extLst>
          </p:cNvPr>
          <p:cNvSpPr txBox="1"/>
          <p:nvPr/>
        </p:nvSpPr>
        <p:spPr>
          <a:xfrm>
            <a:off x="490527" y="2538501"/>
            <a:ext cx="744573" cy="2848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ACCÉS</a:t>
            </a: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4F76A739-5F6F-29E1-7028-F1750A36ED0B}"/>
              </a:ext>
            </a:extLst>
          </p:cNvPr>
          <p:cNvSpPr txBox="1"/>
          <p:nvPr/>
        </p:nvSpPr>
        <p:spPr>
          <a:xfrm>
            <a:off x="533065" y="5204572"/>
            <a:ext cx="744573" cy="2848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ACCÉS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B072D476-90FC-4180-5499-9E0C6643530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210" y="5588238"/>
            <a:ext cx="441434" cy="441434"/>
          </a:xfrm>
          <a:prstGeom prst="rect">
            <a:avLst/>
          </a:prstGeom>
        </p:spPr>
      </p:pic>
      <p:sp>
        <p:nvSpPr>
          <p:cNvPr id="26" name="CuadroTexto 25">
            <a:extLst>
              <a:ext uri="{FF2B5EF4-FFF2-40B4-BE49-F238E27FC236}">
                <a16:creationId xmlns:a16="http://schemas.microsoft.com/office/drawing/2014/main" id="{D8908636-E42C-B54D-3C64-B6F7AF84811A}"/>
              </a:ext>
            </a:extLst>
          </p:cNvPr>
          <p:cNvSpPr txBox="1"/>
          <p:nvPr/>
        </p:nvSpPr>
        <p:spPr>
          <a:xfrm>
            <a:off x="382951" y="6089557"/>
            <a:ext cx="1446824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ÀREA RELAXADA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1665434-10B3-CF96-8C75-B9768EEEDFB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8334" y="1628800"/>
            <a:ext cx="369330" cy="36933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05027618-A80B-2A59-FE59-DD5D6B09A3A3}"/>
              </a:ext>
            </a:extLst>
          </p:cNvPr>
          <p:cNvSpPr txBox="1"/>
          <p:nvPr/>
        </p:nvSpPr>
        <p:spPr>
          <a:xfrm>
            <a:off x="1660201" y="1705805"/>
            <a:ext cx="1111599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CAFETERIA</a:t>
            </a:r>
          </a:p>
        </p:txBody>
      </p:sp>
      <p:pic>
        <p:nvPicPr>
          <p:cNvPr id="2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7441" y="20462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74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oy Box">
            <a:extLst>
              <a:ext uri="{FF2B5EF4-FFF2-40B4-BE49-F238E27FC236}">
                <a16:creationId xmlns:a16="http://schemas.microsoft.com/office/drawing/2014/main" id="{4D127893-C985-E797-080C-7E26D525CE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588" y="908719"/>
            <a:ext cx="7296812" cy="4104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0" y="6053807"/>
            <a:ext cx="9144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AVUI  VAIG  A  L’AUDITORI  A  VEURE  EL  CONCERT  TOY  BOX.</a:t>
            </a:r>
          </a:p>
        </p:txBody>
      </p:sp>
      <p:pic>
        <p:nvPicPr>
          <p:cNvPr id="9" name="Picture 13" descr="http://www.arasaac.org/classes/img/thumbnail.php?i=c2l6ZT0zMDAmcnV0YT0uLi8uLi9yZXBvc2l0b3Jpby9vcmlnaW5hbGVzLzI0ODE5LnBuZw==">
            <a:extLst>
              <a:ext uri="{FF2B5EF4-FFF2-40B4-BE49-F238E27FC236}">
                <a16:creationId xmlns:a16="http://schemas.microsoft.com/office/drawing/2014/main" id="{354D417E-4977-4A6E-BDA7-663E9FC55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79712" y="5517232"/>
            <a:ext cx="720080" cy="720080"/>
          </a:xfrm>
          <a:prstGeom prst="rect">
            <a:avLst/>
          </a:prstGeom>
          <a:noFill/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8A3D137-8FC0-E13E-9C0A-523B3FD153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5424354"/>
            <a:ext cx="1281898" cy="85350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EF3E8E3-B181-DD69-EC1E-C409316B3B4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5517232"/>
            <a:ext cx="720080" cy="720080"/>
          </a:xfrm>
          <a:prstGeom prst="rect">
            <a:avLst/>
          </a:prstGeom>
        </p:spPr>
      </p:pic>
      <p:pic>
        <p:nvPicPr>
          <p:cNvPr id="11" name="Picture 12" descr="http://www.arasaac.org/classes/img/thumbnail.php?i=c2l6ZT0zMDAmcnV0YT0uLi8uLi9yZXBvc2l0b3Jpby9vcmlnaW5hbGVzLzY1NjQucG5n">
            <a:extLst>
              <a:ext uri="{FF2B5EF4-FFF2-40B4-BE49-F238E27FC236}">
                <a16:creationId xmlns:a16="http://schemas.microsoft.com/office/drawing/2014/main" id="{33754EB4-0243-4A73-9EEA-EF2C36B62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 t="5847" b="8559"/>
          <a:stretch>
            <a:fillRect/>
          </a:stretch>
        </p:blipFill>
        <p:spPr bwMode="auto">
          <a:xfrm>
            <a:off x="4306785" y="5589238"/>
            <a:ext cx="841279" cy="720082"/>
          </a:xfrm>
          <a:prstGeom prst="rect">
            <a:avLst/>
          </a:prstGeom>
          <a:noFill/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A66796F6-91D4-8243-72AE-AE75647EF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ca-ES" dirty="0"/>
              <a:t> </a:t>
            </a:r>
            <a:fld id="{D321C135-5762-43A9-B8F9-7A8C13F8ABAC}" type="slidenum">
              <a:rPr lang="ca-ES" smtClean="0"/>
              <a:pPr/>
              <a:t>4</a:t>
            </a:fld>
            <a:endParaRPr lang="ca-ES" dirty="0"/>
          </a:p>
        </p:txBody>
      </p:sp>
      <p:pic>
        <p:nvPicPr>
          <p:cNvPr id="14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93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D31F27B5-46E0-1B05-450B-A86834C72C8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921" y="5425754"/>
            <a:ext cx="841279" cy="841279"/>
          </a:xfrm>
          <a:prstGeom prst="rect">
            <a:avLst/>
          </a:prstGeom>
        </p:spPr>
      </p:pic>
      <p:pic>
        <p:nvPicPr>
          <p:cNvPr id="4" name="Picture 2" descr="Toy Box">
            <a:extLst>
              <a:ext uri="{FF2B5EF4-FFF2-40B4-BE49-F238E27FC236}">
                <a16:creationId xmlns:a16="http://schemas.microsoft.com/office/drawing/2014/main" id="{2D15C756-EA9D-12A3-9393-4269F83E8C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10" y="5477744"/>
            <a:ext cx="1368166" cy="769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416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47016" y="1052736"/>
            <a:ext cx="7397391" cy="936104"/>
          </a:xfrm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l"/>
            <a:r>
              <a:rPr lang="ca-ES" sz="3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      INFORMACIÓ DEL CONCERT</a:t>
            </a:r>
            <a:endParaRPr lang="ca-ES" sz="30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B32A79CA-49FE-43E4-B34D-58F1F73E11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4310931"/>
              </p:ext>
            </p:extLst>
          </p:nvPr>
        </p:nvGraphicFramePr>
        <p:xfrm>
          <a:off x="847017" y="2206079"/>
          <a:ext cx="7397390" cy="3931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3650">
                  <a:extLst>
                    <a:ext uri="{9D8B030D-6E8A-4147-A177-3AD203B41FA5}">
                      <a16:colId xmlns:a16="http://schemas.microsoft.com/office/drawing/2014/main" val="1835591473"/>
                    </a:ext>
                  </a:extLst>
                </a:gridCol>
                <a:gridCol w="4883740">
                  <a:extLst>
                    <a:ext uri="{9D8B030D-6E8A-4147-A177-3AD203B41FA5}">
                      <a16:colId xmlns:a16="http://schemas.microsoft.com/office/drawing/2014/main" val="828278278"/>
                    </a:ext>
                  </a:extLst>
                </a:gridCol>
              </a:tblGrid>
              <a:tr h="7973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a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a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a-ES" sz="1600" baseline="0" dirty="0">
                          <a:latin typeface="Arial" pitchFamily="34" charset="0"/>
                          <a:cs typeface="Arial" pitchFamily="34" charset="0"/>
                        </a:rPr>
                        <a:t>CONCERT DE MÚSICA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500" b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DIFERENTS MÚSICS I BALLARINES A L’ESCENARI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276777"/>
                  </a:ext>
                </a:extLst>
              </a:tr>
              <a:tr h="7973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>
                          <a:latin typeface="Arial" pitchFamily="34" charset="0"/>
                          <a:cs typeface="Arial" pitchFamily="34" charset="0"/>
                        </a:rPr>
                        <a:t>DURACIÓ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dirty="0">
                          <a:latin typeface="Arial" pitchFamily="34" charset="0"/>
                          <a:cs typeface="Arial" pitchFamily="34" charset="0"/>
                        </a:rPr>
                        <a:t> 50</a:t>
                      </a:r>
                      <a:r>
                        <a:rPr lang="es-ES" sz="1600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ES" sz="1600" dirty="0">
                          <a:latin typeface="Arial" pitchFamily="34" charset="0"/>
                          <a:cs typeface="Arial" pitchFamily="34" charset="0"/>
                        </a:rPr>
                        <a:t>MINUTS</a:t>
                      </a:r>
                      <a:endParaRPr lang="es-ES" sz="1600" b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8966413"/>
                  </a:ext>
                </a:extLst>
              </a:tr>
              <a:tr h="7973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baseline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baseline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baseline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JO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b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ESCOLTO, MIRO  I  BALLO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6389204"/>
                  </a:ext>
                </a:extLst>
              </a:tr>
            </a:tbl>
          </a:graphicData>
        </a:graphic>
      </p:graphicFrame>
      <p:pic>
        <p:nvPicPr>
          <p:cNvPr id="13" name="Picture 4" descr="http://www.arasaac.org/classes/img/thumbnail.php?i=c2l6ZT0zMDAmcnV0YT0uLi8uLi9yZXBvc2l0b3Jpby9vcmlnaW5hbGVzLzI1NDkucG5n">
            <a:extLst>
              <a:ext uri="{FF2B5EF4-FFF2-40B4-BE49-F238E27FC236}">
                <a16:creationId xmlns:a16="http://schemas.microsoft.com/office/drawing/2014/main" id="{97952E56-1CC6-4FC0-A443-EB4F1209F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l="7054" t="12999" r="7945" b="14501"/>
          <a:stretch>
            <a:fillRect/>
          </a:stretch>
        </p:blipFill>
        <p:spPr bwMode="auto">
          <a:xfrm>
            <a:off x="1691680" y="3714222"/>
            <a:ext cx="847526" cy="722890"/>
          </a:xfrm>
          <a:prstGeom prst="rect">
            <a:avLst/>
          </a:prstGeom>
          <a:noFill/>
        </p:spPr>
      </p:pic>
      <p:pic>
        <p:nvPicPr>
          <p:cNvPr id="17" name="Picture 10" descr="http://www.arasaac.org/classes/img/thumbnail.php?i=c2l6ZT0zMDAmcnV0YT0uLi8uLi9yZXBvc2l0b3Jpby9vcmlnaW5hbGVzLzY1NzIucG5n">
            <a:extLst>
              <a:ext uri="{FF2B5EF4-FFF2-40B4-BE49-F238E27FC236}">
                <a16:creationId xmlns:a16="http://schemas.microsoft.com/office/drawing/2014/main" id="{D22D5058-F747-407B-8CE2-C0A447ADE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19872" y="5013176"/>
            <a:ext cx="720081" cy="720081"/>
          </a:xfrm>
          <a:prstGeom prst="rect">
            <a:avLst/>
          </a:prstGeom>
          <a:noFill/>
        </p:spPr>
      </p:pic>
      <p:pic>
        <p:nvPicPr>
          <p:cNvPr id="18" name="Picture 12" descr="http://www.arasaac.org/classes/img/thumbnail.php?i=c2l6ZT0zMDAmcnV0YT0uLi8uLi9yZXBvc2l0b3Jpby9vcmlnaW5hbGVzLzY1NjQucG5n">
            <a:extLst>
              <a:ext uri="{FF2B5EF4-FFF2-40B4-BE49-F238E27FC236}">
                <a16:creationId xmlns:a16="http://schemas.microsoft.com/office/drawing/2014/main" id="{6CA06400-EE2E-459D-A1D8-B28B34692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 t="5847" b="8559"/>
          <a:stretch>
            <a:fillRect/>
          </a:stretch>
        </p:blipFill>
        <p:spPr bwMode="auto">
          <a:xfrm>
            <a:off x="4355976" y="5013176"/>
            <a:ext cx="841279" cy="720082"/>
          </a:xfrm>
          <a:prstGeom prst="rect">
            <a:avLst/>
          </a:prstGeom>
          <a:noFill/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428C9C-6BC6-08C8-6797-331292A2D9E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18" y="1203560"/>
            <a:ext cx="669262" cy="66926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CB172C4-85F0-48D6-58CD-2B436A62DC8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6995" y="2420888"/>
            <a:ext cx="778981" cy="778981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B7B3582-DC91-2411-55F3-DB5D790BE05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285367"/>
            <a:ext cx="893817" cy="893817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4615FA23-D48E-E0FC-B32E-F4D8399647F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081" y="2348880"/>
            <a:ext cx="841279" cy="841279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CB57203C-FC70-87F9-E737-A1B96508CDB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972928"/>
            <a:ext cx="893817" cy="893817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7B8A2E5D-F10A-CB46-35F7-9434AE3D6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5</a:t>
            </a:fld>
            <a:endParaRPr lang="ca-ES"/>
          </a:p>
        </p:txBody>
      </p:sp>
      <p:pic>
        <p:nvPicPr>
          <p:cNvPr id="21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D31F27B5-46E0-1B05-450B-A86834C72C8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092" y="2306051"/>
            <a:ext cx="893818" cy="893818"/>
          </a:xfrm>
          <a:prstGeom prst="rect">
            <a:avLst/>
          </a:prstGeom>
        </p:spPr>
      </p:pic>
      <p:pic>
        <p:nvPicPr>
          <p:cNvPr id="4" name="Imagen 5">
            <a:extLst>
              <a:ext uri="{FF2B5EF4-FFF2-40B4-BE49-F238E27FC236}">
                <a16:creationId xmlns:a16="http://schemas.microsoft.com/office/drawing/2014/main" id="{906F13D1-9409-A80C-F341-C61999BD9FA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251" y="3593379"/>
            <a:ext cx="915741" cy="915741"/>
          </a:xfrm>
          <a:prstGeom prst="rect">
            <a:avLst/>
          </a:prstGeom>
        </p:spPr>
      </p:pic>
      <p:pic>
        <p:nvPicPr>
          <p:cNvPr id="6" name="Imatge 5">
            <a:extLst>
              <a:ext uri="{FF2B5EF4-FFF2-40B4-BE49-F238E27FC236}">
                <a16:creationId xmlns:a16="http://schemas.microsoft.com/office/drawing/2014/main" id="{420F5B69-0E80-43E8-20E7-460F3E8E013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2380639"/>
            <a:ext cx="760329" cy="760329"/>
          </a:xfrm>
          <a:prstGeom prst="rect">
            <a:avLst/>
          </a:prstGeom>
        </p:spPr>
      </p:pic>
      <p:pic>
        <p:nvPicPr>
          <p:cNvPr id="14" name="Imatge 13">
            <a:extLst>
              <a:ext uri="{FF2B5EF4-FFF2-40B4-BE49-F238E27FC236}">
                <a16:creationId xmlns:a16="http://schemas.microsoft.com/office/drawing/2014/main" id="{8DB5D91F-DFBB-C8D2-0CC2-088407DC60B3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4941168"/>
            <a:ext cx="893817" cy="893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543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09959" y="1052736"/>
            <a:ext cx="7221426" cy="667817"/>
          </a:xfrm>
          <a:ln w="3175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ca-ES" sz="3000" b="1" dirty="0">
                <a:latin typeface="Verdana" pitchFamily="34" charset="0"/>
                <a:ea typeface="Verdana" pitchFamily="34" charset="0"/>
              </a:rPr>
              <a:t>NORMES AUDITORI</a:t>
            </a:r>
            <a:endParaRPr lang="ca-ES" sz="30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6CE0B4AB-0D49-6FCA-70B0-B0F13E6FE120}"/>
              </a:ext>
            </a:extLst>
          </p:cNvPr>
          <p:cNvSpPr txBox="1"/>
          <p:nvPr/>
        </p:nvSpPr>
        <p:spPr>
          <a:xfrm>
            <a:off x="809959" y="1916832"/>
            <a:ext cx="7221426" cy="4515339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spcBef>
                <a:spcPts val="600"/>
              </a:spcBef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DINS DE L’AUDITORI VAIG CAMINANT.</a:t>
            </a:r>
          </a:p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ELS ULLS OBERTS PER VEURE TOT EL CONCERT.</a:t>
            </a:r>
          </a:p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LES ORELLES ATENTES PER ESCOLTAR BÉ.</a:t>
            </a:r>
          </a:p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LA BOCA PETITA  EN SILENCI O PARLO FLUIXET.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C242EE63-312E-009C-6E0A-8B980B5511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068960"/>
            <a:ext cx="816209" cy="816209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CF8C878A-CE57-F78B-719B-7858EA6BC0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449" y="3068960"/>
            <a:ext cx="816210" cy="816210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59DCB593-A88C-635D-9791-63CD737DC8B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237098"/>
            <a:ext cx="623950" cy="623950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4EDFA695-1D0A-9DC9-F9D6-C9AE59D9332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521" y="4293096"/>
            <a:ext cx="592215" cy="592215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CCFB5E47-0978-88CD-D78A-1BCF8CDD7BB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149080"/>
            <a:ext cx="816210" cy="816210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5AFE8B5D-27A9-34B7-E49E-27E236C9132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4149080"/>
            <a:ext cx="808856" cy="808856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32BAD937-D43D-387A-897E-762BD36985C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300" y="4221088"/>
            <a:ext cx="767966" cy="767966"/>
          </a:xfrm>
          <a:prstGeom prst="rect">
            <a:avLst/>
          </a:prstGeom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80D55119-9923-1102-E30A-17132729883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5445224"/>
            <a:ext cx="582315" cy="582315"/>
          </a:xfrm>
          <a:prstGeom prst="rect">
            <a:avLst/>
          </a:prstGeom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92DAB695-6558-EA95-4F14-0682EF05239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5301208"/>
            <a:ext cx="870346" cy="870346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15830B43-57FD-4640-5DEA-0FA66C91AF6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756" y="5157192"/>
            <a:ext cx="953324" cy="953324"/>
          </a:xfrm>
          <a:prstGeom prst="rect">
            <a:avLst/>
          </a:prstGeom>
        </p:spPr>
      </p:pic>
      <p:pic>
        <p:nvPicPr>
          <p:cNvPr id="49" name="Imagen 48">
            <a:extLst>
              <a:ext uri="{FF2B5EF4-FFF2-40B4-BE49-F238E27FC236}">
                <a16:creationId xmlns:a16="http://schemas.microsoft.com/office/drawing/2014/main" id="{A1EA3D92-1AB0-39C5-44F8-FC451F68263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604" y="5445224"/>
            <a:ext cx="659556" cy="659556"/>
          </a:xfrm>
          <a:prstGeom prst="rect">
            <a:avLst/>
          </a:prstGeom>
        </p:spPr>
      </p:pic>
      <p:pic>
        <p:nvPicPr>
          <p:cNvPr id="51" name="Imagen 50">
            <a:extLst>
              <a:ext uri="{FF2B5EF4-FFF2-40B4-BE49-F238E27FC236}">
                <a16:creationId xmlns:a16="http://schemas.microsoft.com/office/drawing/2014/main" id="{53B71E5A-6267-1FFA-2F22-052FA11A3AD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124744"/>
            <a:ext cx="576064" cy="576064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0F2FFC3D-1DB6-563D-13A4-7F529754D3C3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5281850"/>
            <a:ext cx="811446" cy="81144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EE0E313-E449-2A1D-F68A-FA0C105EA42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341" y="1916832"/>
            <a:ext cx="870347" cy="870347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88E6F982-1490-C287-03BD-6E9BCE26D3C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003235"/>
            <a:ext cx="1152128" cy="767106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F188209E-D482-476C-A266-6A3E47F9AF60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120" y="1975056"/>
            <a:ext cx="877880" cy="877880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FAB0E48-4793-F666-AA55-B5FA6F031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6</a:t>
            </a:fld>
            <a:endParaRPr lang="ca-ES"/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D31F27B5-46E0-1B05-450B-A86834C72C83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2964195"/>
            <a:ext cx="893818" cy="893818"/>
          </a:xfrm>
          <a:prstGeom prst="rect">
            <a:avLst/>
          </a:prstGeom>
        </p:spPr>
      </p:pic>
      <p:pic>
        <p:nvPicPr>
          <p:cNvPr id="2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5144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tge 12">
            <a:extLst>
              <a:ext uri="{FF2B5EF4-FFF2-40B4-BE49-F238E27FC236}">
                <a16:creationId xmlns:a16="http://schemas.microsoft.com/office/drawing/2014/main" id="{574F4E7F-6C9F-7099-49CC-3CF0AD5A18F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9" t="5456" r="9615" b="8429"/>
          <a:stretch/>
        </p:blipFill>
        <p:spPr>
          <a:xfrm>
            <a:off x="1800200" y="883592"/>
            <a:ext cx="5543600" cy="4218851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36512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AL CONCERT DE TOY BOX HI HA UNA ORQUESTRA A L’ESCENARI.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7</a:t>
            </a:fld>
            <a:endParaRPr lang="ca-ES" dirty="0"/>
          </a:p>
        </p:txBody>
      </p:sp>
      <p:pic>
        <p:nvPicPr>
          <p:cNvPr id="1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D31F27B5-46E0-1B05-450B-A86834C72C8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5436839"/>
            <a:ext cx="847853" cy="847853"/>
          </a:xfrm>
          <a:prstGeom prst="rect">
            <a:avLst/>
          </a:prstGeom>
        </p:spPr>
      </p:pic>
      <p:pic>
        <p:nvPicPr>
          <p:cNvPr id="16" name="Imatge 15">
            <a:extLst>
              <a:ext uri="{FF2B5EF4-FFF2-40B4-BE49-F238E27FC236}">
                <a16:creationId xmlns:a16="http://schemas.microsoft.com/office/drawing/2014/main" id="{4F45F95A-0DC6-D2A3-E823-151803BFF08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9426" y="5502730"/>
            <a:ext cx="806590" cy="806590"/>
          </a:xfrm>
          <a:prstGeom prst="rect">
            <a:avLst/>
          </a:prstGeom>
        </p:spPr>
      </p:pic>
      <p:pic>
        <p:nvPicPr>
          <p:cNvPr id="21" name="Imagen 23">
            <a:extLst>
              <a:ext uri="{FF2B5EF4-FFF2-40B4-BE49-F238E27FC236}">
                <a16:creationId xmlns:a16="http://schemas.microsoft.com/office/drawing/2014/main" id="{C6D17F8C-1007-F54D-04E8-4D818FC564B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5426171"/>
            <a:ext cx="893817" cy="893817"/>
          </a:xfrm>
          <a:prstGeom prst="rect">
            <a:avLst/>
          </a:prstGeom>
        </p:spPr>
      </p:pic>
      <p:pic>
        <p:nvPicPr>
          <p:cNvPr id="22" name="Imagen 14">
            <a:extLst>
              <a:ext uri="{FF2B5EF4-FFF2-40B4-BE49-F238E27FC236}">
                <a16:creationId xmlns:a16="http://schemas.microsoft.com/office/drawing/2014/main" id="{A92756DB-D6FE-AE64-00E6-621E5FE5CA4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081" y="5445224"/>
            <a:ext cx="841279" cy="841279"/>
          </a:xfrm>
          <a:prstGeom prst="rect">
            <a:avLst/>
          </a:prstGeom>
        </p:spPr>
      </p:pic>
      <p:pic>
        <p:nvPicPr>
          <p:cNvPr id="3" name="Picture 2" descr="Toy Box">
            <a:extLst>
              <a:ext uri="{FF2B5EF4-FFF2-40B4-BE49-F238E27FC236}">
                <a16:creationId xmlns:a16="http://schemas.microsoft.com/office/drawing/2014/main" id="{E9E2F77C-5020-9731-6727-1F50EA492C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7284" y="5555615"/>
            <a:ext cx="1224130" cy="729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479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252536" y="6053807"/>
            <a:ext cx="946854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ELS INSTRUMENTS DEL CONCERT SÓN DE VENT, DE CORDA I DE PERCUSSIÓ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1D30DE7-3A86-C761-ED49-ACFD4A9CE27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5445224"/>
            <a:ext cx="893817" cy="893817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72AAF4D-F6BD-6232-3BED-85DD2DFB7CA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3928" y="5546723"/>
            <a:ext cx="762597" cy="762597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02A9E12-CB80-BD02-4737-71BF883D7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8</a:t>
            </a:fld>
            <a:endParaRPr lang="ca-ES"/>
          </a:p>
        </p:txBody>
      </p:sp>
      <p:pic>
        <p:nvPicPr>
          <p:cNvPr id="20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tge 8">
            <a:extLst>
              <a:ext uri="{FF2B5EF4-FFF2-40B4-BE49-F238E27FC236}">
                <a16:creationId xmlns:a16="http://schemas.microsoft.com/office/drawing/2014/main" id="{1197F6CE-2FF0-13FA-66EB-25ADE542523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3887" y="5431350"/>
            <a:ext cx="877970" cy="877970"/>
          </a:xfrm>
          <a:prstGeom prst="rect">
            <a:avLst/>
          </a:prstGeom>
        </p:spPr>
      </p:pic>
      <p:pic>
        <p:nvPicPr>
          <p:cNvPr id="13" name="Imatge 12">
            <a:extLst>
              <a:ext uri="{FF2B5EF4-FFF2-40B4-BE49-F238E27FC236}">
                <a16:creationId xmlns:a16="http://schemas.microsoft.com/office/drawing/2014/main" id="{B7FA09D2-B2CF-BEF2-7BAD-AE53CE6E1FD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5508846"/>
            <a:ext cx="762597" cy="762597"/>
          </a:xfrm>
          <a:prstGeom prst="rect">
            <a:avLst/>
          </a:prstGeom>
        </p:spPr>
      </p:pic>
      <p:pic>
        <p:nvPicPr>
          <p:cNvPr id="16" name="Imatge 15">
            <a:extLst>
              <a:ext uri="{FF2B5EF4-FFF2-40B4-BE49-F238E27FC236}">
                <a16:creationId xmlns:a16="http://schemas.microsoft.com/office/drawing/2014/main" id="{31E7990D-853E-4EF8-EFE0-95C6C705B66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4496" y="5517232"/>
            <a:ext cx="773728" cy="773728"/>
          </a:xfrm>
          <a:prstGeom prst="rect">
            <a:avLst/>
          </a:prstGeom>
        </p:spPr>
      </p:pic>
      <p:pic>
        <p:nvPicPr>
          <p:cNvPr id="24" name="Imatge 23">
            <a:extLst>
              <a:ext uri="{FF2B5EF4-FFF2-40B4-BE49-F238E27FC236}">
                <a16:creationId xmlns:a16="http://schemas.microsoft.com/office/drawing/2014/main" id="{69F93142-837F-286D-7410-9B0BAE6D097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483471"/>
            <a:ext cx="773728" cy="773728"/>
          </a:xfrm>
          <a:prstGeom prst="rect">
            <a:avLst/>
          </a:prstGeom>
        </p:spPr>
      </p:pic>
      <p:pic>
        <p:nvPicPr>
          <p:cNvPr id="15" name="Imatge 14">
            <a:extLst>
              <a:ext uri="{FF2B5EF4-FFF2-40B4-BE49-F238E27FC236}">
                <a16:creationId xmlns:a16="http://schemas.microsoft.com/office/drawing/2014/main" id="{F7FC31AF-BB6B-B8E7-8B21-51789B66A15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200" y="894091"/>
            <a:ext cx="5580112" cy="4185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0400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tge 10">
            <a:extLst>
              <a:ext uri="{FF2B5EF4-FFF2-40B4-BE49-F238E27FC236}">
                <a16:creationId xmlns:a16="http://schemas.microsoft.com/office/drawing/2014/main" id="{5F788035-0FB6-0EBD-FAB3-0621EA84BF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200" y="908720"/>
            <a:ext cx="5580112" cy="418508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36512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DARRERA DE L’ORQUESTRA HI HA UN ESCENARI QUADRAT BLAU, ROSA I VERMELL.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9</a:t>
            </a:fld>
            <a:endParaRPr lang="ca-ES" dirty="0"/>
          </a:p>
        </p:txBody>
      </p:sp>
      <p:pic>
        <p:nvPicPr>
          <p:cNvPr id="1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D31F27B5-46E0-1B05-450B-A86834C72C8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5436839"/>
            <a:ext cx="847853" cy="847853"/>
          </a:xfrm>
          <a:prstGeom prst="rect">
            <a:avLst/>
          </a:prstGeom>
        </p:spPr>
      </p:pic>
      <p:pic>
        <p:nvPicPr>
          <p:cNvPr id="16" name="Imatge 15">
            <a:extLst>
              <a:ext uri="{FF2B5EF4-FFF2-40B4-BE49-F238E27FC236}">
                <a16:creationId xmlns:a16="http://schemas.microsoft.com/office/drawing/2014/main" id="{4F45F95A-0DC6-D2A3-E823-151803BFF08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5502730"/>
            <a:ext cx="806590" cy="806590"/>
          </a:xfrm>
          <a:prstGeom prst="rect">
            <a:avLst/>
          </a:prstGeom>
        </p:spPr>
      </p:pic>
      <p:pic>
        <p:nvPicPr>
          <p:cNvPr id="22" name="Imagen 14">
            <a:extLst>
              <a:ext uri="{FF2B5EF4-FFF2-40B4-BE49-F238E27FC236}">
                <a16:creationId xmlns:a16="http://schemas.microsoft.com/office/drawing/2014/main" id="{A92756DB-D6FE-AE64-00E6-621E5FE5CA4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6785" y="5445224"/>
            <a:ext cx="841279" cy="841279"/>
          </a:xfrm>
          <a:prstGeom prst="rect">
            <a:avLst/>
          </a:prstGeom>
        </p:spPr>
      </p:pic>
      <p:pic>
        <p:nvPicPr>
          <p:cNvPr id="5" name="Imatge 4">
            <a:extLst>
              <a:ext uri="{FF2B5EF4-FFF2-40B4-BE49-F238E27FC236}">
                <a16:creationId xmlns:a16="http://schemas.microsoft.com/office/drawing/2014/main" id="{E4416109-571C-F3AB-6BA9-3FE0BCBBA69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895" y="5433599"/>
            <a:ext cx="875721" cy="875721"/>
          </a:xfrm>
          <a:prstGeom prst="rect">
            <a:avLst/>
          </a:prstGeom>
        </p:spPr>
      </p:pic>
      <p:pic>
        <p:nvPicPr>
          <p:cNvPr id="10" name="Imatge 9">
            <a:extLst>
              <a:ext uri="{FF2B5EF4-FFF2-40B4-BE49-F238E27FC236}">
                <a16:creationId xmlns:a16="http://schemas.microsoft.com/office/drawing/2014/main" id="{22B85B9A-CE24-01E0-63E0-ECE465A85FF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471" y="5428514"/>
            <a:ext cx="875721" cy="875721"/>
          </a:xfrm>
          <a:prstGeom prst="rect">
            <a:avLst/>
          </a:prstGeom>
        </p:spPr>
      </p:pic>
      <p:pic>
        <p:nvPicPr>
          <p:cNvPr id="15" name="Imatge 14">
            <a:extLst>
              <a:ext uri="{FF2B5EF4-FFF2-40B4-BE49-F238E27FC236}">
                <a16:creationId xmlns:a16="http://schemas.microsoft.com/office/drawing/2014/main" id="{E6971EEE-5B94-DEBD-BEEF-F1CF002C62D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891" y="5517232"/>
            <a:ext cx="806589" cy="806589"/>
          </a:xfrm>
          <a:prstGeom prst="rect">
            <a:avLst/>
          </a:prstGeom>
        </p:spPr>
      </p:pic>
      <p:pic>
        <p:nvPicPr>
          <p:cNvPr id="14" name="Imatge 13">
            <a:extLst>
              <a:ext uri="{FF2B5EF4-FFF2-40B4-BE49-F238E27FC236}">
                <a16:creationId xmlns:a16="http://schemas.microsoft.com/office/drawing/2014/main" id="{FC69EC1B-51EC-45DD-06DF-E696088F637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5471502"/>
            <a:ext cx="884848" cy="884848"/>
          </a:xfrm>
          <a:prstGeom prst="rect">
            <a:avLst/>
          </a:prstGeom>
        </p:spPr>
      </p:pic>
      <p:pic>
        <p:nvPicPr>
          <p:cNvPr id="21" name="Imatge 20">
            <a:extLst>
              <a:ext uri="{FF2B5EF4-FFF2-40B4-BE49-F238E27FC236}">
                <a16:creationId xmlns:a16="http://schemas.microsoft.com/office/drawing/2014/main" id="{2C03EFD1-EACD-4F5C-4331-7F6EC7DC099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2666" y="5517232"/>
            <a:ext cx="845718" cy="845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05924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F4F2B1AE2C3094A806E742C096B04E5" ma:contentTypeVersion="14" ma:contentTypeDescription="Crea un document nou" ma:contentTypeScope="" ma:versionID="84e5ea8a87b20c41d165c8d441a98247">
  <xsd:schema xmlns:xsd="http://www.w3.org/2001/XMLSchema" xmlns:xs="http://www.w3.org/2001/XMLSchema" xmlns:p="http://schemas.microsoft.com/office/2006/metadata/properties" xmlns:ns2="e42b96a9-5918-4e9a-8771-f3967b264f75" xmlns:ns3="b409c2fc-ef29-462f-b55a-fbf1bb09aa88" targetNamespace="http://schemas.microsoft.com/office/2006/metadata/properties" ma:root="true" ma:fieldsID="64d2fafed27b739c4cac916a7df0b7ce" ns2:_="" ns3:_="">
    <xsd:import namespace="e42b96a9-5918-4e9a-8771-f3967b264f75"/>
    <xsd:import namespace="b409c2fc-ef29-462f-b55a-fbf1bb09aa8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2b96a9-5918-4e9a-8771-f3967b264f7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Etiquetes de la imatge" ma:readOnly="false" ma:fieldId="{5cf76f15-5ced-4ddc-b409-7134ff3c332f}" ma:taxonomyMulti="true" ma:sspId="7ea30e4d-d969-4e4a-b2da-a678d69e0a8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09c2fc-ef29-462f-b55a-fbf1bb09aa88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93a39171-f81d-41b2-8c4e-bc0190881837}" ma:internalName="TaxCatchAll" ma:showField="CatchAllData" ma:web="b409c2fc-ef29-462f-b55a-fbf1bb09aa8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Compartit amb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'ha compartit amb detal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us de contingut"/>
        <xsd:element ref="dc:title" minOccurs="0" maxOccurs="1" ma:index="4" ma:displayName="Títo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42b96a9-5918-4e9a-8771-f3967b264f75">
      <Terms xmlns="http://schemas.microsoft.com/office/infopath/2007/PartnerControls"/>
    </lcf76f155ced4ddcb4097134ff3c332f>
    <TaxCatchAll xmlns="b409c2fc-ef29-462f-b55a-fbf1bb09aa88" xsi:nil="true"/>
  </documentManagement>
</p:properties>
</file>

<file path=customXml/itemProps1.xml><?xml version="1.0" encoding="utf-8"?>
<ds:datastoreItem xmlns:ds="http://schemas.openxmlformats.org/officeDocument/2006/customXml" ds:itemID="{04B45754-6311-4EA1-8B20-4B451D05C4B0}"/>
</file>

<file path=customXml/itemProps2.xml><?xml version="1.0" encoding="utf-8"?>
<ds:datastoreItem xmlns:ds="http://schemas.openxmlformats.org/officeDocument/2006/customXml" ds:itemID="{F81EEE2E-D71A-4ED6-98D5-1D4794B59702}"/>
</file>

<file path=customXml/itemProps3.xml><?xml version="1.0" encoding="utf-8"?>
<ds:datastoreItem xmlns:ds="http://schemas.openxmlformats.org/officeDocument/2006/customXml" ds:itemID="{AD1E3DDF-9B2C-4F66-BB81-1D3C524856AB}"/>
</file>

<file path=docProps/app.xml><?xml version="1.0" encoding="utf-8"?>
<Properties xmlns="http://schemas.openxmlformats.org/officeDocument/2006/extended-properties" xmlns:vt="http://schemas.openxmlformats.org/officeDocument/2006/docPropsVTypes">
  <TotalTime>4594</TotalTime>
  <Words>424</Words>
  <Application>Microsoft Office PowerPoint</Application>
  <PresentationFormat>Presentació en pantalla (4:3)</PresentationFormat>
  <Paragraphs>85</Paragraphs>
  <Slides>14</Slides>
  <Notes>5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3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14</vt:i4>
      </vt:variant>
    </vt:vector>
  </HeadingPairs>
  <TitlesOfParts>
    <vt:vector size="18" baseType="lpstr">
      <vt:lpstr>Arial</vt:lpstr>
      <vt:lpstr>Calibri</vt:lpstr>
      <vt:lpstr>Verdana</vt:lpstr>
      <vt:lpstr>Tema de Office</vt:lpstr>
      <vt:lpstr>Presentació del PowerPoint</vt:lpstr>
      <vt:lpstr>Informació general</vt:lpstr>
      <vt:lpstr>Mapa sala 1: Pau Casals</vt:lpstr>
      <vt:lpstr>Presentació del PowerPoint</vt:lpstr>
      <vt:lpstr>       INFORMACIÓ DEL CONCERT</vt:lpstr>
      <vt:lpstr>NORMES AUDITORI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TÍTOL</dc:title>
  <dc:creator>Aprenem</dc:creator>
  <cp:lastModifiedBy>Marta Romero Aprenem Associació</cp:lastModifiedBy>
  <cp:revision>433</cp:revision>
  <dcterms:created xsi:type="dcterms:W3CDTF">2020-04-15T16:03:28Z</dcterms:created>
  <dcterms:modified xsi:type="dcterms:W3CDTF">2023-12-15T10:42:46Z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0x0101007F4F2B1AE2C3094A806E742C096B04E5</vt:lpwstr>
  </property>
</Properties>
</file>