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31" r:id="rId3"/>
    <p:sldId id="385" r:id="rId4"/>
    <p:sldId id="341" r:id="rId5"/>
    <p:sldId id="369" r:id="rId6"/>
    <p:sldId id="374" r:id="rId7"/>
    <p:sldId id="380" r:id="rId8"/>
    <p:sldId id="382" r:id="rId9"/>
    <p:sldId id="384" r:id="rId10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55" autoAdjust="0"/>
    <p:restoredTop sz="93837" autoAdjust="0"/>
  </p:normalViewPr>
  <p:slideViewPr>
    <p:cSldViewPr>
      <p:cViewPr varScale="1">
        <p:scale>
          <a:sx n="58" d="100"/>
          <a:sy n="58" d="100"/>
        </p:scale>
        <p:origin x="140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50EB-E9AC-47AA-9617-0F583FB1D5FE}" type="datetimeFigureOut">
              <a:rPr lang="ca-ES" smtClean="0"/>
              <a:pPr/>
              <a:t>1/2/2023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00A6-8124-4D1E-AC3C-D93F5CA751CD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34B2-B138-439E-B74A-F4C6F7A3FB0A}" type="datetimeFigureOut">
              <a:rPr lang="ca-ES" smtClean="0"/>
              <a:pPr/>
              <a:t>1/2/2023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DBD6-244F-46D0-9378-FD6337076787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113C0-51DA-4E7F-89E4-BB6CC621629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7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9957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240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871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75DA-1B13-47FD-9B60-19C68E35B369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605A-D1E2-4A96-A2E9-703B08636CCA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25DE-8657-43A5-B9F1-4892806759A3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E980-C160-452C-A1AB-4217A0A2982E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58F-558C-41A7-B7C8-3EC4097408C9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7C41-7676-4C23-B3E1-FEC8D42DB875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A1A3-D732-4A59-8AA3-5F8710D5EFA6}" type="datetime1">
              <a:rPr lang="ca-ES" smtClean="0"/>
              <a:t>1/2/2023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D757-B1A1-46DE-8EC0-856325E73FEA}" type="datetime1">
              <a:rPr lang="ca-ES" smtClean="0"/>
              <a:t>1/2/2023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C2A-E256-4225-8D75-3BFB40416EC8}" type="datetime1">
              <a:rPr lang="ca-ES" smtClean="0"/>
              <a:t>1/2/2023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82A4-ECEE-4856-B7E2-352DB93955D9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5FB9-C21F-4C4D-9507-65D1C5F6447C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4FF-20AB-49EF-B968-5575B33FBFED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f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7.png"/><Relationship Id="rId5" Type="http://schemas.openxmlformats.org/officeDocument/2006/relationships/image" Target="../media/image13.jpeg"/><Relationship Id="rId1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6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jpe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10" Type="http://schemas.openxmlformats.org/officeDocument/2006/relationships/image" Target="../media/image20.png"/><Relationship Id="rId4" Type="http://schemas.openxmlformats.org/officeDocument/2006/relationships/image" Target="../media/image36.tiff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2.png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tiff"/><Relationship Id="rId11" Type="http://schemas.openxmlformats.org/officeDocument/2006/relationships/image" Target="../media/image20.png"/><Relationship Id="rId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arasaac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7AEC2-78E9-F51D-9FEB-83ABA8E0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7620"/>
            <a:ext cx="8136904" cy="5417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12" y="5373216"/>
            <a:ext cx="2234552" cy="8640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F9C987-65C9-CBF6-030F-2EBC73CB1E42}"/>
              </a:ext>
            </a:extLst>
          </p:cNvPr>
          <p:cNvSpPr txBox="1"/>
          <p:nvPr/>
        </p:nvSpPr>
        <p:spPr>
          <a:xfrm>
            <a:off x="627386" y="5703639"/>
            <a:ext cx="4160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TUTTI FAN PIU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731E81-F797-F4D1-0F68-172343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Informació general</a:t>
            </a:r>
            <a:endParaRPr lang="ca-ES" sz="3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24584" y="1916832"/>
            <a:ext cx="7206802" cy="4376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En aquest dossier trobareu la informació referent al concert que heu vingut a veure.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El material que conté la guia està creat com a anticipació per facilitar el seguiment del concert.</a:t>
            </a:r>
            <a:endParaRPr lang="ca-ES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Tingueu en compte que la sessió a la qual assistireu és familiar o escolar, a la sala hi haurà soroll ambient a causa de l’afluència de molts infants.</a:t>
            </a:r>
          </a:p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Hi ha alguns moments en els quals un focus de llum forta enfoca cap al públic, al principi del concert i a la sisena cançó.</a:t>
            </a:r>
          </a:p>
          <a:p>
            <a:pPr>
              <a:lnSpc>
                <a:spcPct val="130000"/>
              </a:lnSpc>
            </a:pPr>
            <a:endParaRPr lang="ca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Per conèixer l’Auditori per dins i ubicar-vos podeu consultar el dossier d’accés general. </a:t>
            </a:r>
            <a:endParaRPr lang="ca-E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2</a:t>
            </a:fld>
            <a:endParaRPr lang="ca-ES"/>
          </a:p>
        </p:txBody>
      </p:sp>
      <p:pic>
        <p:nvPicPr>
          <p:cNvPr id="12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9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</a:rPr>
              <a:t>Mapa sala 3: Tete Montoliu</a:t>
            </a:r>
            <a:endParaRPr lang="ca-ES" sz="3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kumimoji="0" lang="ca-ES" sz="900" b="1" i="1" u="sng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a-ES" sz="900" b="1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kumimoji="0" lang="ca-ES" sz="900" b="1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kumimoji="0" lang="es-E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1C135-5762-43A9-B8F9-7A8C13F8ABAC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00" y="11393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EB526C2C-552E-A7DB-070D-856412B28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08" y="2585410"/>
            <a:ext cx="6494336" cy="3000025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17AD05C-5EE3-EF4E-85D0-A788B5F32111}"/>
              </a:ext>
            </a:extLst>
          </p:cNvPr>
          <p:cNvCxnSpPr>
            <a:cxnSpLocks/>
          </p:cNvCxnSpPr>
          <p:nvPr/>
        </p:nvCxnSpPr>
        <p:spPr>
          <a:xfrm flipH="1">
            <a:off x="7207700" y="2996952"/>
            <a:ext cx="463043" cy="288069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7FB4ED95-E6AF-8021-6BE0-D620DD3EC806}"/>
              </a:ext>
            </a:extLst>
          </p:cNvPr>
          <p:cNvSpPr txBox="1"/>
          <p:nvPr/>
        </p:nvSpPr>
        <p:spPr>
          <a:xfrm>
            <a:off x="1691680" y="4085422"/>
            <a:ext cx="100811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F359C3-777C-D1C1-67DC-FD779F5B9BFD}"/>
              </a:ext>
            </a:extLst>
          </p:cNvPr>
          <p:cNvSpPr txBox="1"/>
          <p:nvPr/>
        </p:nvSpPr>
        <p:spPr>
          <a:xfrm>
            <a:off x="7673141" y="2856125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ACCÉS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36C115-5D9E-27D3-D2C5-EB00C43D022D}"/>
              </a:ext>
            </a:extLst>
          </p:cNvPr>
          <p:cNvSpPr txBox="1"/>
          <p:nvPr/>
        </p:nvSpPr>
        <p:spPr>
          <a:xfrm>
            <a:off x="6531032" y="1997626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LAVABOS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AA122E-A18F-1F54-E5C1-3C8D7B217D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875844"/>
            <a:ext cx="460078" cy="4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0" y="6053807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AVUI VAIG A L’AUDITORI A VEURE EL CONCERT TUTTI FAN PIU.</a:t>
            </a:r>
          </a:p>
        </p:txBody>
      </p:sp>
      <p:pic>
        <p:nvPicPr>
          <p:cNvPr id="9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354D417E-4977-4A6E-BDA7-663E9FC5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517232"/>
            <a:ext cx="720080" cy="72008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A3D137-8FC0-E13E-9C0A-523B3FD15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24354"/>
            <a:ext cx="1281898" cy="85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F3E8E3-B181-DD69-EC1E-C409316B3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17232"/>
            <a:ext cx="720080" cy="720080"/>
          </a:xfrm>
          <a:prstGeom prst="rect">
            <a:avLst/>
          </a:prstGeom>
        </p:spPr>
      </p:pic>
      <p:pic>
        <p:nvPicPr>
          <p:cNvPr id="11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33754EB4-0243-4A73-9EEA-EF2C36B6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3995936" y="5589238"/>
            <a:ext cx="841279" cy="720082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90C75E2-55D1-C913-4F32-CD5666E11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51" y="5373216"/>
            <a:ext cx="893817" cy="89381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4</a:t>
            </a:fld>
            <a:endParaRPr lang="ca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25CE42-917B-5245-850F-0C465B4E8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618" y="904414"/>
            <a:ext cx="6376764" cy="40892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51017F7-4FD1-C54A-AD4D-42AC09424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121" y="5487931"/>
            <a:ext cx="1156215" cy="741446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47016" y="1052736"/>
            <a:ext cx="7397391" cy="936104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ca-ES" sz="3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INFORMACIÓ DEL CONCERT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32A79CA-49FE-43E4-B34D-58F1F73E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713422"/>
              </p:ext>
            </p:extLst>
          </p:nvPr>
        </p:nvGraphicFramePr>
        <p:xfrm>
          <a:off x="847017" y="2206079"/>
          <a:ext cx="739739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3650">
                  <a:extLst>
                    <a:ext uri="{9D8B030D-6E8A-4147-A177-3AD203B41FA5}">
                      <a16:colId xmlns:a16="http://schemas.microsoft.com/office/drawing/2014/main" val="1835591473"/>
                    </a:ext>
                  </a:extLst>
                </a:gridCol>
                <a:gridCol w="4883740">
                  <a:extLst>
                    <a:ext uri="{9D8B030D-6E8A-4147-A177-3AD203B41FA5}">
                      <a16:colId xmlns:a16="http://schemas.microsoft.com/office/drawing/2014/main" val="828278278"/>
                    </a:ext>
                  </a:extLst>
                </a:gridCol>
              </a:tblGrid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aseline="0" dirty="0">
                          <a:latin typeface="Arial" pitchFamily="34" charset="0"/>
                          <a:cs typeface="Arial" pitchFamily="34" charset="0"/>
                        </a:rPr>
                        <a:t>CONCERT DE MÚSICA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DIFERENTS MÚSICS A L’ESCENARI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6777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DURACIÓ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 45</a:t>
                      </a:r>
                      <a:r>
                        <a:rPr lang="es-ES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MINUTS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966413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JO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ESCOLTO  I   MIRO  </a:t>
                      </a:r>
                      <a:r>
                        <a:rPr lang="es-ES" sz="1600" b="0" baseline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EN SILENCI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389204"/>
                  </a:ext>
                </a:extLst>
              </a:tr>
            </a:tbl>
          </a:graphicData>
        </a:graphic>
      </p:graphicFrame>
      <p:pic>
        <p:nvPicPr>
          <p:cNvPr id="13" name="Picture 4" descr="http://www.arasaac.org/classes/img/thumbnail.php?i=c2l6ZT0zMDAmcnV0YT0uLi8uLi9yZXBvc2l0b3Jpby9vcmlnaW5hbGVzLzI1NDkucG5n">
            <a:extLst>
              <a:ext uri="{FF2B5EF4-FFF2-40B4-BE49-F238E27FC236}">
                <a16:creationId xmlns:a16="http://schemas.microsoft.com/office/drawing/2014/main" id="{97952E56-1CC6-4FC0-A443-EB4F1209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54" t="12999" r="7945" b="14501"/>
          <a:stretch>
            <a:fillRect/>
          </a:stretch>
        </p:blipFill>
        <p:spPr bwMode="auto">
          <a:xfrm>
            <a:off x="1691680" y="3714222"/>
            <a:ext cx="847526" cy="722890"/>
          </a:xfrm>
          <a:prstGeom prst="rect">
            <a:avLst/>
          </a:prstGeom>
          <a:noFill/>
        </p:spPr>
      </p:pic>
      <p:pic>
        <p:nvPicPr>
          <p:cNvPr id="17" name="Picture 10" descr="http://www.arasaac.org/classes/img/thumbnail.php?i=c2l6ZT0zMDAmcnV0YT0uLi8uLi9yZXBvc2l0b3Jpby9vcmlnaW5hbGVzLzY1NzIucG5n">
            <a:extLst>
              <a:ext uri="{FF2B5EF4-FFF2-40B4-BE49-F238E27FC236}">
                <a16:creationId xmlns:a16="http://schemas.microsoft.com/office/drawing/2014/main" id="{D22D5058-F747-407B-8CE2-C0A447AD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013176"/>
            <a:ext cx="720081" cy="720081"/>
          </a:xfrm>
          <a:prstGeom prst="rect">
            <a:avLst/>
          </a:prstGeom>
          <a:noFill/>
        </p:spPr>
      </p:pic>
      <p:pic>
        <p:nvPicPr>
          <p:cNvPr id="18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6CA06400-EE2E-459D-A1D8-B28B3469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594817" y="5013176"/>
            <a:ext cx="841279" cy="720082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428C9C-6BC6-08C8-6797-331292A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8" y="1203560"/>
            <a:ext cx="669262" cy="6692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3BA876-58BF-6A39-473A-340D3FFBF8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13176"/>
            <a:ext cx="811446" cy="8114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172C4-85F0-48D6-58CD-2B436A62DC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778981" cy="7789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B7B3582-DC91-2411-55F3-DB5D790BE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50" y="2285367"/>
            <a:ext cx="893817" cy="8938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5FA23-D48E-E0FC-B32E-F4D8399647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841279" cy="8412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57203C-FC70-87F9-E737-A1B96508CD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72928"/>
            <a:ext cx="893817" cy="89381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8A2E5D-F10A-CB46-35F7-9434AE3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5</a:t>
            </a:fld>
            <a:endParaRPr lang="ca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B8048B-0FB0-7857-B501-9273EC6768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51" y="3593379"/>
            <a:ext cx="915741" cy="915741"/>
          </a:xfrm>
          <a:prstGeom prst="rect">
            <a:avLst/>
          </a:prstGeom>
        </p:spPr>
      </p:pic>
      <p:pic>
        <p:nvPicPr>
          <p:cNvPr id="19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81" y="2234897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1052736"/>
            <a:ext cx="7221426" cy="667817"/>
          </a:xfrm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000" b="1" dirty="0">
                <a:latin typeface="Verdana" pitchFamily="34" charset="0"/>
                <a:ea typeface="Verdana" pitchFamily="34" charset="0"/>
              </a:rPr>
              <a:t>NORMES AUDITORI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E0B4AB-0D49-6FCA-70B0-B0F13E6FE120}"/>
              </a:ext>
            </a:extLst>
          </p:cNvPr>
          <p:cNvSpPr txBox="1"/>
          <p:nvPr/>
        </p:nvSpPr>
        <p:spPr>
          <a:xfrm>
            <a:off x="809959" y="1916832"/>
            <a:ext cx="7221426" cy="45153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DINS DE L’AUDITORI VAIG CAMINANT.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ELS ULLS OBERTS PER VEURE TOT EL CONCERT.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LES ORELLES ATENTES PER ESCOLTAR BÉ.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BOCA PETITA  EN SILENCI O PARLO FLUIXET.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42EE63-312E-009C-6E0A-8B980B551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816209" cy="81620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F8C878A-CE57-F78B-719B-7858EA6B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49" y="3068960"/>
            <a:ext cx="816210" cy="8162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DCB593-A88C-635D-9791-63CD737DC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37098"/>
            <a:ext cx="623950" cy="6239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EDFA695-1D0A-9DC9-F9D6-C9AE59D9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1" y="4293096"/>
            <a:ext cx="592215" cy="5922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CFB5E47-0978-88CD-D78A-1BCF8CDD7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16210" cy="81621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FE8B5D-27A9-34B7-E49E-27E236C91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49080"/>
            <a:ext cx="808856" cy="808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2BAD937-D43D-387A-897E-762BD3698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00" y="4221088"/>
            <a:ext cx="767966" cy="7679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0D55119-9923-1102-E30A-171327298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45224"/>
            <a:ext cx="582315" cy="5823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2DAB695-6558-EA95-4F14-0682EF0523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870346" cy="8703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5830B43-57FD-4640-5DEA-0FA66C91AF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56" y="5157192"/>
            <a:ext cx="953324" cy="95332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1EA3D92-1AB0-39C5-44F8-FC451F682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04" y="5445224"/>
            <a:ext cx="659556" cy="65955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3B71E5A-6267-1FFA-2F22-052FA11A3A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6064" cy="5760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2FFC3D-1DB6-563D-13A4-7F529754D3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81850"/>
            <a:ext cx="811446" cy="811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E0E313-E449-2A1D-F68A-FA0C105EA4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" y="1916832"/>
            <a:ext cx="870347" cy="8703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E6F982-1490-C287-03BD-6E9BCE26D3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3235"/>
            <a:ext cx="1152128" cy="76710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8209E-D482-476C-A266-6A3E47F9AF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20" y="1975056"/>
            <a:ext cx="877880" cy="87788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FAB0E48-4793-F666-AA55-B5FA6F03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6</a:t>
            </a:fld>
            <a:endParaRPr lang="ca-ES"/>
          </a:p>
        </p:txBody>
      </p:sp>
      <p:pic>
        <p:nvPicPr>
          <p:cNvPr id="2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67" y="2842650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4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ENTRO A LA SALA, M’ASSEC A TERRA I ESPERO QUE COMENCI EL CONCERT.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7</a:t>
            </a:fld>
            <a:endParaRPr lang="ca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935AE0-9690-FC42-BAE3-135E2214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75" y="5370126"/>
            <a:ext cx="900000" cy="9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6DB9033-050B-E340-9E41-DC7E43E5F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569" y="5339968"/>
            <a:ext cx="900000" cy="9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4C4C08D-2C49-B042-BF1C-DC84E0581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604" y="5370126"/>
            <a:ext cx="900000" cy="90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89CF0E-D06E-B647-A786-996DBA6C4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862" y="5397533"/>
            <a:ext cx="900000" cy="9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988B25-0349-DA46-BC70-792043F44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34" y="845848"/>
            <a:ext cx="6920332" cy="4206358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258" y="5285837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AL CONCERT, ELS MÚSICS TOQUEN ELS INSTRUMENTS ENTRE EL PÚBLIC.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8</a:t>
            </a:fld>
            <a:endParaRPr lang="ca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BA4F592-5DF8-7E45-A745-63FEB08C78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415501"/>
            <a:ext cx="893819" cy="89381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3B43E10-96C8-3843-BA7C-2A5092D332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014" y="5410415"/>
            <a:ext cx="893820" cy="8938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E8322C-8DF5-664E-855D-BE7FAE27F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000" y="5422017"/>
            <a:ext cx="900000" cy="90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938A049-B088-9046-A1AB-ADDC9D4FA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2200" y="5407325"/>
            <a:ext cx="900000" cy="9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5818CA-78C5-D147-AAA3-6CC246CBEA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9872" y="5413253"/>
            <a:ext cx="900000" cy="90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081586F-AF24-7141-80E6-69089DF72A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48" y="916237"/>
            <a:ext cx="6103552" cy="4113263"/>
          </a:xfrm>
          <a:prstGeom prst="rect">
            <a:avLst/>
          </a:prstGeom>
        </p:spPr>
      </p:pic>
      <p:pic>
        <p:nvPicPr>
          <p:cNvPr id="18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FF529B2-61E6-79A8-3582-C0BB11764F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321148"/>
            <a:ext cx="1018398" cy="10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403648" y="3630235"/>
            <a:ext cx="6408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AQUESTA GUIA HA ESTAT CREADA  PER</a:t>
            </a:r>
          </a:p>
          <a:p>
            <a:pPr>
              <a:lnSpc>
                <a:spcPct val="200000"/>
              </a:lnSpc>
            </a:pP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                              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C9655-B3D7-4533-A343-50278A1C6B60}"/>
              </a:ext>
            </a:extLst>
          </p:cNvPr>
          <p:cNvSpPr/>
          <p:nvPr/>
        </p:nvSpPr>
        <p:spPr>
          <a:xfrm>
            <a:off x="899592" y="980728"/>
            <a:ext cx="7416824" cy="48965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5FCE41-1B70-454A-8FAD-05FD2F77D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49080"/>
            <a:ext cx="2808312" cy="108596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DDC84E-A335-4528-8185-0AD95C44B8C1}"/>
              </a:ext>
            </a:extLst>
          </p:cNvPr>
          <p:cNvSpPr txBox="1"/>
          <p:nvPr/>
        </p:nvSpPr>
        <p:spPr>
          <a:xfrm>
            <a:off x="899592" y="6021288"/>
            <a:ext cx="7488832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11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C21E82-1024-162F-774A-E7FE2AB9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9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02" y="1887254"/>
            <a:ext cx="4204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324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F4F2B1AE2C3094A806E742C096B04E5" ma:contentTypeVersion="14" ma:contentTypeDescription="Crear nuevo documento." ma:contentTypeScope="" ma:versionID="3927ce5c17a9cf8fa08bbfd5f376ba12">
  <xsd:schema xmlns:xsd="http://www.w3.org/2001/XMLSchema" xmlns:xs="http://www.w3.org/2001/XMLSchema" xmlns:p="http://schemas.microsoft.com/office/2006/metadata/properties" xmlns:ns2="e42b96a9-5918-4e9a-8771-f3967b264f75" xmlns:ns3="b409c2fc-ef29-462f-b55a-fbf1bb09aa88" targetNamespace="http://schemas.microsoft.com/office/2006/metadata/properties" ma:root="true" ma:fieldsID="16aa815b18c0eb0e34b33899d0ca5748" ns2:_="" ns3:_="">
    <xsd:import namespace="e42b96a9-5918-4e9a-8771-f3967b264f75"/>
    <xsd:import namespace="b409c2fc-ef29-462f-b55a-fbf1bb09aa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b96a9-5918-4e9a-8771-f3967b264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7ea30e4d-d969-4e4a-b2da-a678d69e0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c2fc-ef29-462f-b55a-fbf1bb09aa8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3a39171-f81d-41b2-8c4e-bc0190881837}" ma:internalName="TaxCatchAll" ma:showField="CatchAllData" ma:web="b409c2fc-ef29-462f-b55a-fbf1bb09aa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2b96a9-5918-4e9a-8771-f3967b264f75">
      <Terms xmlns="http://schemas.microsoft.com/office/infopath/2007/PartnerControls"/>
    </lcf76f155ced4ddcb4097134ff3c332f>
    <TaxCatchAll xmlns="b409c2fc-ef29-462f-b55a-fbf1bb09aa88" xsi:nil="true"/>
  </documentManagement>
</p:properties>
</file>

<file path=customXml/itemProps1.xml><?xml version="1.0" encoding="utf-8"?>
<ds:datastoreItem xmlns:ds="http://schemas.openxmlformats.org/officeDocument/2006/customXml" ds:itemID="{6990F560-97A7-409A-B0D8-34A0C303A7E7}"/>
</file>

<file path=customXml/itemProps2.xml><?xml version="1.0" encoding="utf-8"?>
<ds:datastoreItem xmlns:ds="http://schemas.openxmlformats.org/officeDocument/2006/customXml" ds:itemID="{C8C58F86-E4BF-47D8-A9D0-BC1ACF384BB2}"/>
</file>

<file path=customXml/itemProps3.xml><?xml version="1.0" encoding="utf-8"?>
<ds:datastoreItem xmlns:ds="http://schemas.openxmlformats.org/officeDocument/2006/customXml" ds:itemID="{97E4DA23-8655-4B00-9448-6D646A6964AA}"/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Words>363</Words>
  <Application>Microsoft Office PowerPoint</Application>
  <PresentationFormat>Presentació en pantalla (4:3)</PresentationFormat>
  <Paragraphs>68</Paragraphs>
  <Slides>9</Slides>
  <Notes>7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Verdana</vt:lpstr>
      <vt:lpstr>Tema de Office</vt:lpstr>
      <vt:lpstr>Presentació del PowerPoint</vt:lpstr>
      <vt:lpstr>Informació general</vt:lpstr>
      <vt:lpstr>Mapa sala 3: Tete Montoliu</vt:lpstr>
      <vt:lpstr>Presentació del PowerPoint</vt:lpstr>
      <vt:lpstr>       INFORMACIÓ DEL CONCERT</vt:lpstr>
      <vt:lpstr>NORMES AUDITORI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</dc:title>
  <dc:creator>Aprenem</dc:creator>
  <cp:lastModifiedBy>rrhh.crab@gmail.com</cp:lastModifiedBy>
  <cp:revision>422</cp:revision>
  <dcterms:created xsi:type="dcterms:W3CDTF">2020-04-15T16:03:28Z</dcterms:created>
  <dcterms:modified xsi:type="dcterms:W3CDTF">2023-02-01T12:52:40Z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0x0101007F4F2B1AE2C3094A806E742C096B04E5</vt:lpwstr>
  </property>
  <property fmtid="{D5CDD505-2E9C-101B-9397-08002B2CF9AE}" pid="3" name="Order">
    <vt:r8>2116400</vt:r8>
  </property>
  <property fmtid="{D5CDD505-2E9C-101B-9397-08002B2CF9AE}" pid="4" name="MediaServiceImageTags">
    <vt:lpwstr/>
  </property>
</Properties>
</file>