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1" r:id="rId3"/>
    <p:sldId id="379" r:id="rId4"/>
    <p:sldId id="341" r:id="rId5"/>
    <p:sldId id="369" r:id="rId6"/>
    <p:sldId id="374" r:id="rId7"/>
    <p:sldId id="375" r:id="rId8"/>
    <p:sldId id="394" r:id="rId9"/>
    <p:sldId id="393" r:id="rId10"/>
    <p:sldId id="377" r:id="rId11"/>
    <p:sldId id="397" r:id="rId12"/>
    <p:sldId id="395" r:id="rId13"/>
    <p:sldId id="396" r:id="rId14"/>
    <p:sldId id="398" r:id="rId15"/>
    <p:sldId id="399" r:id="rId16"/>
    <p:sldId id="400" r:id="rId17"/>
    <p:sldId id="401" r:id="rId18"/>
    <p:sldId id="403" r:id="rId19"/>
    <p:sldId id="402" r:id="rId20"/>
    <p:sldId id="376" r:id="rId21"/>
    <p:sldId id="404" r:id="rId22"/>
    <p:sldId id="405" r:id="rId23"/>
    <p:sldId id="382" r:id="rId24"/>
    <p:sldId id="378" r:id="rId2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 autoAdjust="0"/>
    <p:restoredTop sz="93741" autoAdjust="0"/>
  </p:normalViewPr>
  <p:slideViewPr>
    <p:cSldViewPr>
      <p:cViewPr varScale="1">
        <p:scale>
          <a:sx n="103" d="100"/>
          <a:sy n="103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12/1/2024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12/1/2024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113C0-51DA-4E7F-89E4-BB6CC621629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8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203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12/1/2024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12/1/2024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12/1/2024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12/1/2024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12/1/2024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12/1/2024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12/1/2024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12/1/2024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12/1/2024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12/1/2024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12/1/2024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12/1/2024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image" Target="../media/image19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6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19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67.png"/><Relationship Id="rId5" Type="http://schemas.openxmlformats.org/officeDocument/2006/relationships/image" Target="../media/image19.pn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78.png"/><Relationship Id="rId5" Type="http://schemas.openxmlformats.org/officeDocument/2006/relationships/image" Target="../media/image19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64.png"/><Relationship Id="rId5" Type="http://schemas.openxmlformats.org/officeDocument/2006/relationships/image" Target="../media/image82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8.png"/><Relationship Id="rId7" Type="http://schemas.openxmlformats.org/officeDocument/2006/relationships/image" Target="../media/image20.png"/><Relationship Id="rId12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64.png"/><Relationship Id="rId10" Type="http://schemas.openxmlformats.org/officeDocument/2006/relationships/image" Target="../media/image91.png"/><Relationship Id="rId4" Type="http://schemas.openxmlformats.org/officeDocument/2006/relationships/image" Target="../media/image2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97.png"/><Relationship Id="rId5" Type="http://schemas.openxmlformats.org/officeDocument/2006/relationships/image" Target="../media/image64.png"/><Relationship Id="rId10" Type="http://schemas.openxmlformats.org/officeDocument/2006/relationships/image" Target="../media/image96.png"/><Relationship Id="rId4" Type="http://schemas.openxmlformats.org/officeDocument/2006/relationships/image" Target="../media/image3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3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rasaac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3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2.pn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480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VINE A CANTAR THE BEATLES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" y="836712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AB7B988-5C7A-CC43-D28D-B0BC2D9EB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b="6789"/>
          <a:stretch/>
        </p:blipFill>
        <p:spPr>
          <a:xfrm>
            <a:off x="1788457" y="863027"/>
            <a:ext cx="5652229" cy="42147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252536" y="6053807"/>
            <a:ext cx="9468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ELS INSTRUMENTS DELS MÚSICS SÓN DE CORDA I DE PERCUSSIÓ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D30DE7-3A86-C761-ED49-ACFD4A9C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59" y="5445224"/>
            <a:ext cx="893817" cy="893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2AAF4D-F6BD-6232-3BED-85DD2DFB7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75" y="5546723"/>
            <a:ext cx="762597" cy="76259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2A9E12-CB80-BD02-4737-71BF883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/>
          </a:p>
        </p:txBody>
      </p:sp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197F6CE-2FF0-13FA-66EB-25ADE5425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14" y="5431350"/>
            <a:ext cx="877970" cy="877970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31E7990D-853E-4EF8-EFE0-95C6C705B6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56" y="5517232"/>
            <a:ext cx="773728" cy="773728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69F93142-837F-286D-7410-9B0BAE6D0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83471"/>
            <a:ext cx="773728" cy="7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0B9E78F6-F318-BEF4-B9EE-29D6FCC8E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82" y="883592"/>
            <a:ext cx="5625130" cy="42188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72008" y="5949280"/>
            <a:ext cx="9324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FEM SILENCI. ELS MÚSICS TREBALLEN AMB EL SO, NECESSITEN SILENCI PER TOCAR.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4" y="5301208"/>
            <a:ext cx="900608" cy="900608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8FCCD0FA-38A3-B7ED-8FF3-826EEBED9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" y="5373216"/>
            <a:ext cx="811446" cy="811446"/>
          </a:xfrm>
          <a:prstGeom prst="rect">
            <a:avLst/>
          </a:prstGeom>
        </p:spPr>
      </p:pic>
      <p:pic>
        <p:nvPicPr>
          <p:cNvPr id="3" name="Imagen 27">
            <a:extLst>
              <a:ext uri="{FF2B5EF4-FFF2-40B4-BE49-F238E27FC236}">
                <a16:creationId xmlns:a16="http://schemas.microsoft.com/office/drawing/2014/main" id="{00C645E0-643F-41FA-4276-72C21E4CBA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25866"/>
            <a:ext cx="811446" cy="811446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F572E70C-62EC-5431-C082-ACBA3772F8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09516"/>
            <a:ext cx="900609" cy="900609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11BCD999-4AE3-FEC0-D03D-567AE44564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373216"/>
            <a:ext cx="900610" cy="900610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B0865541-9E16-B7F7-9308-649611A421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4" y="5342333"/>
            <a:ext cx="900610" cy="900610"/>
          </a:xfrm>
          <a:prstGeom prst="rect">
            <a:avLst/>
          </a:prstGeom>
        </p:spPr>
      </p:pic>
      <p:pic>
        <p:nvPicPr>
          <p:cNvPr id="19" name="Imagen 27">
            <a:extLst>
              <a:ext uri="{FF2B5EF4-FFF2-40B4-BE49-F238E27FC236}">
                <a16:creationId xmlns:a16="http://schemas.microsoft.com/office/drawing/2014/main" id="{19780388-9CBB-804F-979F-AAFF5A9F87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25866"/>
            <a:ext cx="811446" cy="811446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0A50055D-A509-664E-B82A-EEA655D9A9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9" y="5445224"/>
            <a:ext cx="743915" cy="743915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FBA041DF-8A3F-754F-7793-826360FBDA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61" y="5547159"/>
            <a:ext cx="652549" cy="6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14BF7CC1-1C25-486D-F94C-68197671F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82" y="856872"/>
            <a:ext cx="5660756" cy="42455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49280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CANTEM  7 CANÇONS  DIFERENTS DEL GRUP ELS BEATLES AMB ELS MÚSICS.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5" y="5301208"/>
            <a:ext cx="893817" cy="893817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B47FBA2-DAA1-BB67-3353-C576530358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841279" cy="841279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9D17992F-DA3D-38F1-22D5-A4C8B001D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229200"/>
            <a:ext cx="942355" cy="94235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68D83BBB-27EB-3E6B-7D84-9A8C0291F2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69" y="5301208"/>
            <a:ext cx="942355" cy="942355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15F8D092-2619-33B3-9F32-B964B27238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759" t="20974" r="13295" b="43359"/>
          <a:stretch/>
        </p:blipFill>
        <p:spPr>
          <a:xfrm>
            <a:off x="5436096" y="5301208"/>
            <a:ext cx="1256533" cy="8712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25F1E03-842A-361D-F652-1FECDF6F8E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92" y="5445224"/>
            <a:ext cx="748728" cy="748728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EDA5EA2F-C24A-8F32-E3C8-0391953E47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32" y="5301208"/>
            <a:ext cx="893817" cy="8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49280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PER SEGUIR LES CANÇONS TENIM UN DOSSIER AMB LES PARTITURES I LLETRES.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13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C6A19958-85B8-C55A-0305-3BA7094E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883592"/>
            <a:ext cx="2989805" cy="42395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9D3CC724-3786-F513-F81F-1B0E35891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897018"/>
            <a:ext cx="2977631" cy="42054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D6116F75-A9FC-E025-E9EE-074E40349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41" y="5157192"/>
            <a:ext cx="1117639" cy="111763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612B3AC9-A1AA-D279-5925-FC14A61F6F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229200"/>
            <a:ext cx="942355" cy="942355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52E72653-8229-E584-83AF-087B4D93CF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05" y="5229200"/>
            <a:ext cx="1014363" cy="1014363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25CC86BE-FCAE-8F2A-DABA-9462771AE1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0" y="5229200"/>
            <a:ext cx="1031616" cy="1031616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525E1F41-DADE-09B6-8BDD-427A4A3961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3" y="5229200"/>
            <a:ext cx="942355" cy="942355"/>
          </a:xfrm>
          <a:prstGeom prst="rect">
            <a:avLst/>
          </a:prstGeom>
        </p:spPr>
      </p:pic>
      <p:pic>
        <p:nvPicPr>
          <p:cNvPr id="27" name="Imatge 26">
            <a:extLst>
              <a:ext uri="{FF2B5EF4-FFF2-40B4-BE49-F238E27FC236}">
                <a16:creationId xmlns:a16="http://schemas.microsoft.com/office/drawing/2014/main" id="{0E51716F-AAE0-10A6-4E04-9CF13DCF97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36" y="5229200"/>
            <a:ext cx="942356" cy="9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5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12730" y="1700808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7 CANÇONS QUE CANTEM SÓN: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14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B47FBA2-DAA1-BB67-3353-C57653035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49" y="1147561"/>
            <a:ext cx="841279" cy="84127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68D83BBB-27EB-3E6B-7D84-9A8C0291F2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18493"/>
            <a:ext cx="942355" cy="94235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25F1E03-842A-361D-F652-1FECDF6F8E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748728" cy="748728"/>
          </a:xfrm>
          <a:prstGeom prst="rect">
            <a:avLst/>
          </a:prstGeom>
        </p:spPr>
      </p:pic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3A3C4417-37F6-ACAC-0BC9-3117EC5D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6407"/>
              </p:ext>
            </p:extLst>
          </p:nvPr>
        </p:nvGraphicFramePr>
        <p:xfrm>
          <a:off x="2452352" y="2561663"/>
          <a:ext cx="4135872" cy="3531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955">
                  <a:extLst>
                    <a:ext uri="{9D8B030D-6E8A-4147-A177-3AD203B41FA5}">
                      <a16:colId xmlns:a16="http://schemas.microsoft.com/office/drawing/2014/main" val="948348549"/>
                    </a:ext>
                  </a:extLst>
                </a:gridCol>
                <a:gridCol w="3768917">
                  <a:extLst>
                    <a:ext uri="{9D8B030D-6E8A-4147-A177-3AD203B41FA5}">
                      <a16:colId xmlns:a16="http://schemas.microsoft.com/office/drawing/2014/main" val="4129404113"/>
                    </a:ext>
                  </a:extLst>
                </a:gridCol>
              </a:tblGrid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 ME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896890"/>
                  </a:ext>
                </a:extLst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TICKET TO 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53115"/>
                  </a:ext>
                </a:extLst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 LOVE 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9478"/>
                  </a:ext>
                </a:extLst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MY LOVING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63935"/>
                  </a:ext>
                </a:extLst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05007"/>
                  </a:ext>
                </a:extLst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YOU NEED IS 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02795"/>
                  </a:ext>
                </a:extLst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SUBMARINE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96447"/>
                  </a:ext>
                </a:extLst>
              </a:tr>
            </a:tbl>
          </a:graphicData>
        </a:graphic>
      </p:graphicFrame>
      <p:pic>
        <p:nvPicPr>
          <p:cNvPr id="15" name="Imatge 14">
            <a:extLst>
              <a:ext uri="{FF2B5EF4-FFF2-40B4-BE49-F238E27FC236}">
                <a16:creationId xmlns:a16="http://schemas.microsoft.com/office/drawing/2014/main" id="{6121DD67-596C-7272-6F50-B711CE6972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46" y="1282421"/>
            <a:ext cx="716270" cy="7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4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D7620BC5-C724-9F29-DECB-C355FD523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82" y="860850"/>
            <a:ext cx="5688416" cy="42663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DESPRÉS DE CANTAR MICHELLE HI HA UN TORN DE PREGUNTES ALS MÚSICS.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15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26171"/>
            <a:ext cx="893817" cy="893817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B47FBA2-DAA1-BB67-3353-C576530358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45224"/>
            <a:ext cx="841279" cy="841279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D4606B96-5230-FDC0-040D-6B565615B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8" y="5403911"/>
            <a:ext cx="893817" cy="893817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A00B094-2A63-0B95-0E4F-EF7F2364BF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65" y="5373216"/>
            <a:ext cx="942355" cy="942355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0597CBEC-E111-0C0A-84E8-15F0E69B8F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5426172"/>
            <a:ext cx="860332" cy="860332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04FD323C-DBD4-FD64-35C1-A0D44C25E0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89" y="5405710"/>
            <a:ext cx="942355" cy="942355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20015108-5F8B-DAE4-5F88-2C5EDA6E72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07" y="5408310"/>
            <a:ext cx="893817" cy="8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5A71AD8-3B4C-080D-BC9F-806F23AAB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b="6789"/>
          <a:stretch/>
        </p:blipFill>
        <p:spPr>
          <a:xfrm>
            <a:off x="1755182" y="869656"/>
            <a:ext cx="5652229" cy="42147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DESPRÉS DE CANTAR YELLOW SUBMARINE FEM UN DESCANS DE 10 MINUTS.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16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B47FBA2-DAA1-BB67-3353-C576530358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37" y="5445224"/>
            <a:ext cx="841279" cy="841279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D4606B96-5230-FDC0-040D-6B565615B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7" y="5403911"/>
            <a:ext cx="893817" cy="893817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A00B094-2A63-0B95-0E4F-EF7F2364BF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29" y="5373216"/>
            <a:ext cx="942355" cy="94235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6A0AFD07-2B9A-6385-116B-B93E5CC263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93733"/>
            <a:ext cx="919861" cy="919861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349C1538-8FA3-86E7-8AC1-0A88CAFE94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69151"/>
            <a:ext cx="942355" cy="942355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7F9F3889-C628-6CAD-D1E6-B995E772AC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93" y="5417689"/>
            <a:ext cx="893817" cy="8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9220A9F9-CE94-1006-38CC-C797ECB32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14" y="869656"/>
            <a:ext cx="5676675" cy="42575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TORNAR DEL DESCANS COMENÇA EL CONCERT.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17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349C1538-8FA3-86E7-8AC1-0A88CAFE9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53" y="5369151"/>
            <a:ext cx="942355" cy="942355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47A14D8-66EE-FAFD-7432-719569A534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04" y="5342426"/>
            <a:ext cx="942356" cy="942356"/>
          </a:xfrm>
          <a:prstGeom prst="rect">
            <a:avLst/>
          </a:prstGeom>
        </p:spPr>
      </p:pic>
      <p:pic>
        <p:nvPicPr>
          <p:cNvPr id="19" name="Imatge 18">
            <a:extLst>
              <a:ext uri="{FF2B5EF4-FFF2-40B4-BE49-F238E27FC236}">
                <a16:creationId xmlns:a16="http://schemas.microsoft.com/office/drawing/2014/main" id="{471DECC5-BE74-6F57-41AC-4F4918E08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98" y="5386553"/>
            <a:ext cx="942355" cy="942355"/>
          </a:xfrm>
          <a:prstGeom prst="rect">
            <a:avLst/>
          </a:prstGeom>
        </p:spPr>
      </p:pic>
      <p:pic>
        <p:nvPicPr>
          <p:cNvPr id="20" name="Imagen 18">
            <a:extLst>
              <a:ext uri="{FF2B5EF4-FFF2-40B4-BE49-F238E27FC236}">
                <a16:creationId xmlns:a16="http://schemas.microsoft.com/office/drawing/2014/main" id="{E9F11E05-8BD6-F659-918D-41CCC37263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19" y="5436839"/>
            <a:ext cx="847853" cy="8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ECA0639-FF6A-3BBE-A5FD-8F3608C6F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14" y="869656"/>
            <a:ext cx="5676675" cy="42575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EL PÚBLIC CRIDA MOLT AL COMENÇAR EL CONCERT I DESPRÉS DE CADA CANÇÓ.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18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tge 18">
            <a:extLst>
              <a:ext uri="{FF2B5EF4-FFF2-40B4-BE49-F238E27FC236}">
                <a16:creationId xmlns:a16="http://schemas.microsoft.com/office/drawing/2014/main" id="{471DECC5-BE74-6F57-41AC-4F4918E081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86553"/>
            <a:ext cx="942355" cy="942355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47A6273-64A4-C62E-BB74-FE0684C5DD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53320"/>
            <a:ext cx="864095" cy="86409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7495046E-F915-1C75-6869-205210157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73565"/>
            <a:ext cx="798339" cy="798339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1792DF86-3D04-4734-BE52-EA6FDBF4DE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336312"/>
            <a:ext cx="901000" cy="901000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0A9358D9-8A5D-25C7-251D-82506FA48D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67" y="5436839"/>
            <a:ext cx="847853" cy="847853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8E318E62-7162-2AF8-AD75-3DD200AC8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47" y="5403911"/>
            <a:ext cx="893817" cy="893817"/>
          </a:xfrm>
          <a:prstGeom prst="rect">
            <a:avLst/>
          </a:prstGeom>
        </p:spPr>
      </p:pic>
      <p:pic>
        <p:nvPicPr>
          <p:cNvPr id="22" name="Imatge 21">
            <a:extLst>
              <a:ext uri="{FF2B5EF4-FFF2-40B4-BE49-F238E27FC236}">
                <a16:creationId xmlns:a16="http://schemas.microsoft.com/office/drawing/2014/main" id="{CE305901-5CFD-B73F-5D77-CC8A6B69EB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85" y="5373216"/>
            <a:ext cx="942355" cy="9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12730" y="1412776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CANÇONS DEL CONCERT SÓN: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19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68D83BBB-27EB-3E6B-7D84-9A8C0291F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72" y="908720"/>
            <a:ext cx="897823" cy="897823"/>
          </a:xfrm>
          <a:prstGeom prst="rect">
            <a:avLst/>
          </a:prstGeom>
        </p:spPr>
      </p:pic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3A3C4417-37F6-ACAC-0BC9-3117EC5D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35503"/>
              </p:ext>
            </p:extLst>
          </p:nvPr>
        </p:nvGraphicFramePr>
        <p:xfrm>
          <a:off x="2452352" y="2132856"/>
          <a:ext cx="4135872" cy="4443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955">
                  <a:extLst>
                    <a:ext uri="{9D8B030D-6E8A-4147-A177-3AD203B41FA5}">
                      <a16:colId xmlns:a16="http://schemas.microsoft.com/office/drawing/2014/main" val="948348549"/>
                    </a:ext>
                  </a:extLst>
                </a:gridCol>
                <a:gridCol w="3768917">
                  <a:extLst>
                    <a:ext uri="{9D8B030D-6E8A-4147-A177-3AD203B41FA5}">
                      <a16:colId xmlns:a16="http://schemas.microsoft.com/office/drawing/2014/main" val="4129404113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 ME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89689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TICKET TO 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5311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 LOVE 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9478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MY LOVING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6393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4124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MY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26956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05007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YOU NEED IS 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0279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SUBMARINE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96447"/>
                  </a:ext>
                </a:extLst>
              </a:tr>
            </a:tbl>
          </a:graphicData>
        </a:graphic>
      </p:graphicFrame>
      <p:pic>
        <p:nvPicPr>
          <p:cNvPr id="15" name="Imatge 14">
            <a:extLst>
              <a:ext uri="{FF2B5EF4-FFF2-40B4-BE49-F238E27FC236}">
                <a16:creationId xmlns:a16="http://schemas.microsoft.com/office/drawing/2014/main" id="{6121DD67-596C-7272-6F50-B711CE697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46" y="980728"/>
            <a:ext cx="716270" cy="716270"/>
          </a:xfrm>
          <a:prstGeom prst="rect">
            <a:avLst/>
          </a:prstGeom>
        </p:spPr>
      </p:pic>
      <p:pic>
        <p:nvPicPr>
          <p:cNvPr id="4" name="Imagen 18">
            <a:extLst>
              <a:ext uri="{FF2B5EF4-FFF2-40B4-BE49-F238E27FC236}">
                <a16:creationId xmlns:a16="http://schemas.microsoft.com/office/drawing/2014/main" id="{916D34B7-31EC-2892-91DB-2A1FF32BE1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847853" cy="8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50974" y="1021036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65598" y="2149391"/>
            <a:ext cx="7206802" cy="36558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La sessió a la qual assistiu és escolar, tingueu en compte que a la sala hi haurà soroll ambient a causa de l’afluència de moltes persones. </a:t>
            </a:r>
            <a:r>
              <a:rPr lang="ca-ES" sz="1800" dirty="0">
                <a:latin typeface="Arial" pitchFamily="34" charset="0"/>
                <a:cs typeface="Arial" pitchFamily="34" charset="0"/>
              </a:rPr>
              <a:t>Durant el concert hi ha canvis de llum</a:t>
            </a:r>
            <a:r>
              <a:rPr lang="ca-ES" dirty="0">
                <a:latin typeface="Arial" pitchFamily="34" charset="0"/>
                <a:cs typeface="Arial" pitchFamily="34" charset="0"/>
              </a:rPr>
              <a:t> i molt soroll del públic cantant i cridant.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0002402C-E6AD-4CB8-208E-D12EF41B4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6" y="1400687"/>
            <a:ext cx="4217329" cy="3162997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A9371FFD-045F-9AEE-5969-E28AAA7A7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90" y="5301208"/>
            <a:ext cx="952622" cy="9526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5949280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LES LLUMS DE L’ESCENARI VAN CANVIANT AMB LES DIFERENTS CANÇONS.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FAB423-4B8E-6873-FB85-DA371A4442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893818" cy="89381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20</a:t>
            </a:fld>
            <a:endParaRPr lang="ca-ES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4">
            <a:extLst>
              <a:ext uri="{FF2B5EF4-FFF2-40B4-BE49-F238E27FC236}">
                <a16:creationId xmlns:a16="http://schemas.microsoft.com/office/drawing/2014/main" id="{51777861-3F36-18C4-08D9-EC7B4367D2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01208"/>
            <a:ext cx="841279" cy="84127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B9F58AED-6832-62AA-4538-76D854EBC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" y="5301208"/>
            <a:ext cx="841280" cy="841280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378A2233-4E32-6EC8-31F6-9490A16771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17" y="5517232"/>
            <a:ext cx="556039" cy="556039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62F5C329-17BE-20A7-C3FF-89CED6AC37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83" y="5373216"/>
            <a:ext cx="556039" cy="668244"/>
          </a:xfrm>
          <a:prstGeom prst="rect">
            <a:avLst/>
          </a:prstGeom>
        </p:spPr>
      </p:pic>
      <p:pic>
        <p:nvPicPr>
          <p:cNvPr id="26" name="Imagen 21">
            <a:extLst>
              <a:ext uri="{FF2B5EF4-FFF2-40B4-BE49-F238E27FC236}">
                <a16:creationId xmlns:a16="http://schemas.microsoft.com/office/drawing/2014/main" id="{9E8AC1B6-FE16-FAFF-667A-871C0F1983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67" y="5373216"/>
            <a:ext cx="778981" cy="778981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43E16E5A-E376-CCB5-38EB-1C4C37FD87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49" y="1412776"/>
            <a:ext cx="4217331" cy="31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>
            <a:extLst>
              <a:ext uri="{FF2B5EF4-FFF2-40B4-BE49-F238E27FC236}">
                <a16:creationId xmlns:a16="http://schemas.microsoft.com/office/drawing/2014/main" id="{602CABAC-0900-EEDF-B847-D98031C0A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82" y="850404"/>
            <a:ext cx="5633636" cy="42252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49280"/>
            <a:ext cx="9252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50" dirty="0">
                <a:latin typeface="Arial" panose="020B0604020202020204" pitchFamily="34" charset="0"/>
                <a:cs typeface="Arial" panose="020B0604020202020204" pitchFamily="34" charset="0"/>
              </a:rPr>
              <a:t>A LA TERCERA CANÇÓ ELS MÚSICS ANIMEN AL PÚBLIC A ENCENDRE LA LOT DEL MÒBIL.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21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A00B094-2A63-0B95-0E4F-EF7F2364B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1208"/>
            <a:ext cx="942355" cy="94235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5069825-C7BA-26C0-A4C1-F2C9E0C78A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5373217"/>
            <a:ext cx="864095" cy="864095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3447A5B3-768F-5B6D-94A8-63C9C3DB4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4" y="5316595"/>
            <a:ext cx="873549" cy="873549"/>
          </a:xfrm>
          <a:prstGeom prst="rect">
            <a:avLst/>
          </a:prstGeom>
        </p:spPr>
      </p:pic>
      <p:pic>
        <p:nvPicPr>
          <p:cNvPr id="19" name="Imagen 23">
            <a:extLst>
              <a:ext uri="{FF2B5EF4-FFF2-40B4-BE49-F238E27FC236}">
                <a16:creationId xmlns:a16="http://schemas.microsoft.com/office/drawing/2014/main" id="{688963E3-D825-44D7-F417-8C39A30C14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01208"/>
            <a:ext cx="893817" cy="893817"/>
          </a:xfrm>
          <a:prstGeom prst="rect">
            <a:avLst/>
          </a:prstGeom>
        </p:spPr>
      </p:pic>
      <p:pic>
        <p:nvPicPr>
          <p:cNvPr id="21" name="Imatge 20">
            <a:extLst>
              <a:ext uri="{FF2B5EF4-FFF2-40B4-BE49-F238E27FC236}">
                <a16:creationId xmlns:a16="http://schemas.microsoft.com/office/drawing/2014/main" id="{2D3941C3-7264-3CE9-4C52-ABE7B6D5CF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45224"/>
            <a:ext cx="746945" cy="746945"/>
          </a:xfrm>
          <a:prstGeom prst="rect">
            <a:avLst/>
          </a:prstGeom>
        </p:spPr>
      </p:pic>
      <p:pic>
        <p:nvPicPr>
          <p:cNvPr id="23" name="Imatge 22">
            <a:extLst>
              <a:ext uri="{FF2B5EF4-FFF2-40B4-BE49-F238E27FC236}">
                <a16:creationId xmlns:a16="http://schemas.microsoft.com/office/drawing/2014/main" id="{955DD3EB-DDE1-C46F-65B9-0076050ADA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52" y="5355725"/>
            <a:ext cx="864095" cy="864095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D7E186CE-19C2-6342-DEE9-AD6C292F9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71646"/>
            <a:ext cx="834444" cy="834444"/>
          </a:xfrm>
          <a:prstGeom prst="rect">
            <a:avLst/>
          </a:prstGeom>
        </p:spPr>
      </p:pic>
      <p:pic>
        <p:nvPicPr>
          <p:cNvPr id="27" name="Imatge 26">
            <a:extLst>
              <a:ext uri="{FF2B5EF4-FFF2-40B4-BE49-F238E27FC236}">
                <a16:creationId xmlns:a16="http://schemas.microsoft.com/office/drawing/2014/main" id="{FF6669B8-E6BF-3974-1444-CE4DA2DA82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18" y="5330860"/>
            <a:ext cx="834444" cy="8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>
            <a:extLst>
              <a:ext uri="{FF2B5EF4-FFF2-40B4-BE49-F238E27FC236}">
                <a16:creationId xmlns:a16="http://schemas.microsoft.com/office/drawing/2014/main" id="{B3FCC965-D086-1539-FDAB-C35BF3D24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13" y="850404"/>
            <a:ext cx="5630905" cy="42231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5949280"/>
            <a:ext cx="9252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50" dirty="0">
                <a:latin typeface="Arial" panose="020B0604020202020204" pitchFamily="34" charset="0"/>
                <a:cs typeface="Arial" panose="020B0604020202020204" pitchFamily="34" charset="0"/>
              </a:rPr>
              <a:t>DESPRÉS DE LA CINQUENA CANÇÓ ES PRESENTEN ELS MÚSICS DEL GRUP.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22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A00B094-2A63-0B95-0E4F-EF7F2364B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29" y="5301208"/>
            <a:ext cx="942355" cy="942355"/>
          </a:xfrm>
          <a:prstGeom prst="rect">
            <a:avLst/>
          </a:prstGeom>
        </p:spPr>
      </p:pic>
      <p:pic>
        <p:nvPicPr>
          <p:cNvPr id="19" name="Imagen 23">
            <a:extLst>
              <a:ext uri="{FF2B5EF4-FFF2-40B4-BE49-F238E27FC236}">
                <a16:creationId xmlns:a16="http://schemas.microsoft.com/office/drawing/2014/main" id="{688963E3-D825-44D7-F417-8C39A30C1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79" y="5301208"/>
            <a:ext cx="893817" cy="893817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AA5C0B3-FD4D-0DFA-95FE-1B30D0DC6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5" y="5301208"/>
            <a:ext cx="893817" cy="893817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A4BA945-FA58-076A-7EF2-8444E36040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74" y="5325476"/>
            <a:ext cx="893817" cy="893817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73473A3D-44F8-A77A-6879-0D5685298F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19" y="5301208"/>
            <a:ext cx="893817" cy="893817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26C3DAC8-9397-F64C-E79E-DFE9EC5A68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893817" cy="8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F224D2CA-E014-83EB-C65C-4FBCC0BF8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69" y="889696"/>
            <a:ext cx="5601221" cy="42009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108520" y="5949280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AL FINAL DEL CONCERT ELS MÚSICS SALUDEN I MARXEN DE L’ESCENARI.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C7B4B3A-85FB-5766-B721-72EBC804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23</a:t>
            </a:fld>
            <a:endParaRPr lang="ca-ES" dirty="0"/>
          </a:p>
        </p:txBody>
      </p:sp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1E37BC86-F36A-6401-CF53-AFD1B98A7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01208"/>
            <a:ext cx="896613" cy="896613"/>
          </a:xfrm>
          <a:prstGeom prst="rect">
            <a:avLst/>
          </a:prstGeom>
        </p:spPr>
      </p:pic>
      <p:pic>
        <p:nvPicPr>
          <p:cNvPr id="11" name="Imagen 9">
            <a:extLst>
              <a:ext uri="{FF2B5EF4-FFF2-40B4-BE49-F238E27FC236}">
                <a16:creationId xmlns:a16="http://schemas.microsoft.com/office/drawing/2014/main" id="{96B496BD-CA2C-AFD7-CC1E-196995CB3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51" y="5271487"/>
            <a:ext cx="893817" cy="893817"/>
          </a:xfrm>
          <a:prstGeom prst="rect">
            <a:avLst/>
          </a:prstGeom>
        </p:spPr>
      </p:pic>
      <p:pic>
        <p:nvPicPr>
          <p:cNvPr id="9" name="Imagen 18">
            <a:extLst>
              <a:ext uri="{FF2B5EF4-FFF2-40B4-BE49-F238E27FC236}">
                <a16:creationId xmlns:a16="http://schemas.microsoft.com/office/drawing/2014/main" id="{59D6852A-FF62-739E-F331-89677F35DE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9" y="5317451"/>
            <a:ext cx="847853" cy="847853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19F660-2C16-941E-C8FD-C15D1FC662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23" y="5268690"/>
            <a:ext cx="896614" cy="896614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BD828F97-3D4B-DB4F-07E6-0BB09EFD01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90" y="5301208"/>
            <a:ext cx="918650" cy="918650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50CA518C-5C9F-5B91-1930-9F6C368B9D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21" y="5324025"/>
            <a:ext cx="841279" cy="8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39384" y="4440297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58376"/>
            <a:ext cx="2376264" cy="9188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342900" y="6237312"/>
            <a:ext cx="859396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FEF223-FDC9-1C33-DE98-7DA7FE9E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24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17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2: Oriol Martorell</a:t>
            </a:r>
            <a:endParaRPr lang="ca-ES" sz="3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1C135-5762-43A9-B8F9-7A8C13F8ABAC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DAEB7-D7EF-2711-28DA-D884BBB1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41236"/>
            <a:ext cx="4680520" cy="37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B4ED95-E6AF-8021-6BE0-D620DD3EC806}"/>
              </a:ext>
            </a:extLst>
          </p:cNvPr>
          <p:cNvSpPr txBox="1"/>
          <p:nvPr/>
        </p:nvSpPr>
        <p:spPr>
          <a:xfrm>
            <a:off x="5364088" y="4088105"/>
            <a:ext cx="100811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ESCENARI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17AD05C-5EE3-EF4E-85D0-A788B5F32111}"/>
              </a:ext>
            </a:extLst>
          </p:cNvPr>
          <p:cNvCxnSpPr/>
          <p:nvPr/>
        </p:nvCxnSpPr>
        <p:spPr>
          <a:xfrm>
            <a:off x="1403648" y="292494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F359C3-777C-D1C1-67DC-FD779F5B9BFD}"/>
              </a:ext>
            </a:extLst>
          </p:cNvPr>
          <p:cNvSpPr txBox="1"/>
          <p:nvPr/>
        </p:nvSpPr>
        <p:spPr>
          <a:xfrm>
            <a:off x="683567" y="26401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AF23F60-3161-2F95-B5C2-38AADAA5E7D9}"/>
              </a:ext>
            </a:extLst>
          </p:cNvPr>
          <p:cNvCxnSpPr/>
          <p:nvPr/>
        </p:nvCxnSpPr>
        <p:spPr>
          <a:xfrm flipV="1">
            <a:off x="1428140" y="5013176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82E8D5-9C97-E75E-4499-70DD097240DE}"/>
              </a:ext>
            </a:extLst>
          </p:cNvPr>
          <p:cNvSpPr txBox="1"/>
          <p:nvPr/>
        </p:nvSpPr>
        <p:spPr>
          <a:xfrm>
            <a:off x="683568" y="5448413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5AABA1C-C591-330E-F272-A3C8A98C6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62" y="1888194"/>
            <a:ext cx="460078" cy="4600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5E6F53-C2D2-F606-9771-CE5086EC6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60" y="1900042"/>
            <a:ext cx="460078" cy="4600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29572EF-4359-A73F-8CA0-16C9CE7D73ED}"/>
              </a:ext>
            </a:extLst>
          </p:cNvPr>
          <p:cNvSpPr txBox="1"/>
          <p:nvPr/>
        </p:nvSpPr>
        <p:spPr>
          <a:xfrm>
            <a:off x="2403815" y="2011250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GUARDA-ROBA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C549E8D-6723-1B88-4BAB-6686F608B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63" y="6021288"/>
            <a:ext cx="525253" cy="5252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396502-54B4-83D9-E708-E92326B34E4C}"/>
              </a:ext>
            </a:extLst>
          </p:cNvPr>
          <p:cNvSpPr txBox="1"/>
          <p:nvPr/>
        </p:nvSpPr>
        <p:spPr>
          <a:xfrm>
            <a:off x="2333088" y="6248345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ÀREA RELAXADA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FBDD05-90E2-B4D7-A37A-3369E05D544B}"/>
              </a:ext>
            </a:extLst>
          </p:cNvPr>
          <p:cNvSpPr txBox="1"/>
          <p:nvPr/>
        </p:nvSpPr>
        <p:spPr>
          <a:xfrm>
            <a:off x="5665176" y="1995563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4" y="73135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ne a cantar The Beatles">
            <a:extLst>
              <a:ext uri="{FF2B5EF4-FFF2-40B4-BE49-F238E27FC236}">
                <a16:creationId xmlns:a16="http://schemas.microsoft.com/office/drawing/2014/main" id="{37905AA3-963A-9FFB-3E7A-B11A481B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8" y="857528"/>
            <a:ext cx="7296812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594928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AVUI VAIG A  L’AUDITORI  A  VEURE  EL  CONCERT  VINE A CANTAR THE BEATLES.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73216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01208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5847" b="8559"/>
          <a:stretch>
            <a:fillRect/>
          </a:stretch>
        </p:blipFill>
        <p:spPr bwMode="auto">
          <a:xfrm>
            <a:off x="3347864" y="5445224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a-ES" dirty="0"/>
              <a:t> </a:t>
            </a:r>
            <a:fld id="{D321C135-5762-43A9-B8F9-7A8C13F8ABAC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93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01208"/>
            <a:ext cx="841279" cy="841279"/>
          </a:xfrm>
          <a:prstGeom prst="rect">
            <a:avLst/>
          </a:prstGeom>
        </p:spPr>
      </p:pic>
      <p:pic>
        <p:nvPicPr>
          <p:cNvPr id="12" name="Picture 2" descr="Vine a cantar The Beatles">
            <a:extLst>
              <a:ext uri="{FF2B5EF4-FFF2-40B4-BE49-F238E27FC236}">
                <a16:creationId xmlns:a16="http://schemas.microsoft.com/office/drawing/2014/main" id="{65D4B0D2-B674-420A-644B-298158EC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5301208"/>
            <a:ext cx="1520552" cy="8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09642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5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TALLER 100</a:t>
                      </a:r>
                      <a:r>
                        <a:rPr lang="es-ES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dirty="0">
                          <a:latin typeface="Arial" pitchFamily="34" charset="0"/>
                          <a:cs typeface="Arial" pitchFamily="34" charset="0"/>
                        </a:rPr>
                        <a:t>MIN. DESCANS 10 MIN. CONCERT 70 MIN.</a:t>
                      </a:r>
                      <a:endParaRPr lang="es-ES" sz="14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ESCOLTO, MIRO  I  CANTO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355976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5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21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2" y="2306051"/>
            <a:ext cx="893818" cy="893818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B332B645-ED5C-34EF-1AAF-175DAE763A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97" y="4891978"/>
            <a:ext cx="841279" cy="841279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BA1AB4C4-8413-3E30-D7B5-75EEFFA802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92" y="3645024"/>
            <a:ext cx="893817" cy="893817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DD37C303-1EC2-4014-0F56-FD9F57571AF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51" y="3645024"/>
            <a:ext cx="893817" cy="893817"/>
          </a:xfrm>
          <a:prstGeom prst="rect">
            <a:avLst/>
          </a:prstGeom>
        </p:spPr>
      </p:pic>
      <p:pic>
        <p:nvPicPr>
          <p:cNvPr id="25" name="Imatge 24">
            <a:extLst>
              <a:ext uri="{FF2B5EF4-FFF2-40B4-BE49-F238E27FC236}">
                <a16:creationId xmlns:a16="http://schemas.microsoft.com/office/drawing/2014/main" id="{08CCA22D-EB44-F39F-96B3-BD4B0FB050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47" y="3645024"/>
            <a:ext cx="901097" cy="9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7098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AFE8B5D-27A9-34B7-E49E-27E236C913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808856" cy="8088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0" y="4221088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64195"/>
            <a:ext cx="893818" cy="893818"/>
          </a:xfrm>
          <a:prstGeom prst="rect">
            <a:avLst/>
          </a:prstGeom>
        </p:spPr>
      </p:pic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4D82D040-955C-D54D-4EFF-40D0DA410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907362"/>
            <a:ext cx="5543600" cy="4157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ABANS DEL CONCERT DE VINE A CANTAR FEM UN TALLER DE MÚSICA.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36839"/>
            <a:ext cx="847853" cy="847853"/>
          </a:xfrm>
          <a:prstGeom prst="rect">
            <a:avLst/>
          </a:prstGeom>
        </p:spPr>
      </p:pic>
      <p:pic>
        <p:nvPicPr>
          <p:cNvPr id="9" name="Picture 2" descr="Vine a cantar The Beatles">
            <a:extLst>
              <a:ext uri="{FF2B5EF4-FFF2-40B4-BE49-F238E27FC236}">
                <a16:creationId xmlns:a16="http://schemas.microsoft.com/office/drawing/2014/main" id="{0705E9EB-E201-BAFF-7159-8DB6A6DD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04003"/>
            <a:ext cx="1520552" cy="8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4BD1372B-290A-90C5-8EFB-FD45C967FC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31" y="5393733"/>
            <a:ext cx="919861" cy="919861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B19BC79B-0BA1-4E22-9B07-94C368280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9" y="5346672"/>
            <a:ext cx="899164" cy="899164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3482BD42-35DF-97E7-D9C7-C9EDBC2975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92" y="5309468"/>
            <a:ext cx="1071860" cy="10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695B86A1-2502-F030-6F33-B17AA3D5D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/>
        </p:blipFill>
        <p:spPr>
          <a:xfrm>
            <a:off x="1475656" y="972342"/>
            <a:ext cx="6157521" cy="41128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TALLER DE MÚSICA FEM EXERCICIS DE RITME I CANT AMB LA DIRECTORA MUSICAL.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E26D45AD-E255-BA9E-E283-DCD98152A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45224"/>
            <a:ext cx="841279" cy="841279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B2A9F203-B61C-A322-5D73-E1DF97EDC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8" y="5309468"/>
            <a:ext cx="1071860" cy="1071860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9B1571AE-2A7A-69AF-A6AF-0D8D7B8C2B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93733"/>
            <a:ext cx="919861" cy="91986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65D2E904-BDA4-1FBF-20E9-B4DA5B4D8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8575"/>
            <a:ext cx="905019" cy="905019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87549A58-6317-A79D-D544-A01A615C96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59162"/>
            <a:ext cx="919861" cy="919861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035AD6AD-515D-F73F-6512-EB0309869D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98402"/>
            <a:ext cx="1071859" cy="10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0B9E78F6-F318-BEF4-B9EE-29D6FCC8E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82" y="883592"/>
            <a:ext cx="5625130" cy="42188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-36512" y="6053807"/>
            <a:ext cx="9252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SURTEN ELS MÚSICS A L’ESCENARI PER FER EL TALLER AMB NOSALTRES.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1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1343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3">
            <a:extLst>
              <a:ext uri="{FF2B5EF4-FFF2-40B4-BE49-F238E27FC236}">
                <a16:creationId xmlns:a16="http://schemas.microsoft.com/office/drawing/2014/main" id="{C6D17F8C-1007-F54D-04E8-4D818FC56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97" y="5373216"/>
            <a:ext cx="964027" cy="964027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A92756DB-D6FE-AE64-00E6-621E5FE5C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45224"/>
            <a:ext cx="841279" cy="841279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15B311FB-40AE-2F97-16EA-5DA4D66AE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1" y="5426171"/>
            <a:ext cx="893817" cy="893817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032B8873-0746-EEBC-652E-181C62C85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27" y="5393733"/>
            <a:ext cx="919861" cy="91986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F09EE8CB-1961-D4C1-51E3-E6A0055C70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72" y="5309468"/>
            <a:ext cx="1071860" cy="1071860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8FCCD0FA-38A3-B7ED-8FF3-826EEBED95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88" y="5359896"/>
            <a:ext cx="926112" cy="9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3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4F2B1AE2C3094A806E742C096B04E5" ma:contentTypeVersion="14" ma:contentTypeDescription="Crear nuevo documento." ma:contentTypeScope="" ma:versionID="3927ce5c17a9cf8fa08bbfd5f376ba12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16aa815b18c0eb0e34b33899d0ca5748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7E9A2-A84B-4A87-B9A2-0EDE3FD269B8}"/>
</file>

<file path=customXml/itemProps2.xml><?xml version="1.0" encoding="utf-8"?>
<ds:datastoreItem xmlns:ds="http://schemas.openxmlformats.org/officeDocument/2006/customXml" ds:itemID="{C98D68F6-7628-4665-B44A-03A3917C1A6C}"/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576</Words>
  <Application>Microsoft Office PowerPoint</Application>
  <PresentationFormat>Presentació en pantalla (4:3)</PresentationFormat>
  <Paragraphs>143</Paragraphs>
  <Slides>24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Tema de Office</vt:lpstr>
      <vt:lpstr>Presentació del PowerPoint</vt:lpstr>
      <vt:lpstr>Informació general</vt:lpstr>
      <vt:lpstr>Mapa sala 2: Oriol Martorell</vt:lpstr>
      <vt:lpstr>Presentació del PowerPoint</vt:lpstr>
      <vt:lpstr>       INFORMACIÓ DEL CONCERT</vt:lpstr>
      <vt:lpstr>NORMES AUDITORI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Marta Romero Aprenem Associació</cp:lastModifiedBy>
  <cp:revision>469</cp:revision>
  <dcterms:created xsi:type="dcterms:W3CDTF">2020-04-15T16:03:28Z</dcterms:created>
  <dcterms:modified xsi:type="dcterms:W3CDTF">2024-01-12T10:37:29Z</dcterms:modified>
</cp:coreProperties>
</file>