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31" r:id="rId3"/>
    <p:sldId id="383" r:id="rId4"/>
    <p:sldId id="341" r:id="rId5"/>
    <p:sldId id="369" r:id="rId6"/>
    <p:sldId id="374" r:id="rId7"/>
    <p:sldId id="382" r:id="rId8"/>
    <p:sldId id="377" r:id="rId9"/>
    <p:sldId id="380" r:id="rId10"/>
    <p:sldId id="381" r:id="rId11"/>
    <p:sldId id="384" r:id="rId12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55" autoAdjust="0"/>
    <p:restoredTop sz="89596" autoAdjust="0"/>
  </p:normalViewPr>
  <p:slideViewPr>
    <p:cSldViewPr>
      <p:cViewPr varScale="1">
        <p:scale>
          <a:sx n="55" d="100"/>
          <a:sy n="55" d="100"/>
        </p:scale>
        <p:origin x="148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1/2/2023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1/2/2023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1484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1385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99695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51732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33747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01553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1/2/2023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1/2/2023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1/2/2023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1/2/2023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1/2/2023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1/2/2023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tiff"/><Relationship Id="rId3" Type="http://schemas.openxmlformats.org/officeDocument/2006/relationships/image" Target="../media/image2.png"/><Relationship Id="rId7" Type="http://schemas.openxmlformats.org/officeDocument/2006/relationships/image" Target="../media/image60.tiff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tiff"/><Relationship Id="rId11" Type="http://schemas.openxmlformats.org/officeDocument/2006/relationships/image" Target="../media/image63.png"/><Relationship Id="rId5" Type="http://schemas.openxmlformats.org/officeDocument/2006/relationships/image" Target="../media/image58.tiff"/><Relationship Id="rId10" Type="http://schemas.openxmlformats.org/officeDocument/2006/relationships/image" Target="../media/image3.png"/><Relationship Id="rId4" Type="http://schemas.openxmlformats.org/officeDocument/2006/relationships/image" Target="../media/image52.tiff"/><Relationship Id="rId9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arasaa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arasaac.org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f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9.png"/><Relationship Id="rId5" Type="http://schemas.openxmlformats.org/officeDocument/2006/relationships/image" Target="../media/image15.jpeg"/><Relationship Id="rId15" Type="http://schemas.openxmlformats.org/officeDocument/2006/relationships/image" Target="../media/image22.png"/><Relationship Id="rId10" Type="http://schemas.openxmlformats.org/officeDocument/2006/relationships/image" Target="../media/image12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6.jpeg"/><Relationship Id="rId3" Type="http://schemas.openxmlformats.org/officeDocument/2006/relationships/image" Target="../media/image2.png"/><Relationship Id="rId21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7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7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41.tiff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tiff"/><Relationship Id="rId11" Type="http://schemas.openxmlformats.org/officeDocument/2006/relationships/image" Target="../media/image3.png"/><Relationship Id="rId5" Type="http://schemas.openxmlformats.org/officeDocument/2006/relationships/image" Target="../media/image39.png"/><Relationship Id="rId10" Type="http://schemas.openxmlformats.org/officeDocument/2006/relationships/image" Target="../media/image44.tiff"/><Relationship Id="rId4" Type="http://schemas.openxmlformats.org/officeDocument/2006/relationships/image" Target="../media/image38.tiff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tiff"/><Relationship Id="rId11" Type="http://schemas.openxmlformats.org/officeDocument/2006/relationships/image" Target="../media/image51.png"/><Relationship Id="rId5" Type="http://schemas.openxmlformats.org/officeDocument/2006/relationships/image" Target="../media/image45.tiff"/><Relationship Id="rId10" Type="http://schemas.openxmlformats.org/officeDocument/2006/relationships/image" Target="../media/image50.png"/><Relationship Id="rId4" Type="http://schemas.openxmlformats.org/officeDocument/2006/relationships/image" Target="../media/image39.png"/><Relationship Id="rId9" Type="http://schemas.openxmlformats.org/officeDocument/2006/relationships/image" Target="../media/image49.tif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tiff"/><Relationship Id="rId3" Type="http://schemas.openxmlformats.org/officeDocument/2006/relationships/image" Target="../media/image2.png"/><Relationship Id="rId7" Type="http://schemas.openxmlformats.org/officeDocument/2006/relationships/image" Target="../media/image55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tiff"/><Relationship Id="rId5" Type="http://schemas.openxmlformats.org/officeDocument/2006/relationships/image" Target="../media/image53.tiff"/><Relationship Id="rId10" Type="http://schemas.openxmlformats.org/officeDocument/2006/relationships/image" Target="../media/image3.png"/><Relationship Id="rId4" Type="http://schemas.openxmlformats.org/officeDocument/2006/relationships/image" Target="../media/image52.tiff"/><Relationship Id="rId9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12" y="5373216"/>
            <a:ext cx="2234552" cy="8640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627386" y="5703639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ULLS CLUCS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4965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6DB80BD-9DDB-29A3-23DD-A2C76162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10</a:t>
            </a:fld>
            <a:endParaRPr lang="ca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3228C2F-E7DD-0E47-803B-E1F3C2C457F1}"/>
              </a:ext>
            </a:extLst>
          </p:cNvPr>
          <p:cNvSpPr txBox="1"/>
          <p:nvPr/>
        </p:nvSpPr>
        <p:spPr>
          <a:xfrm>
            <a:off x="-180528" y="6053807"/>
            <a:ext cx="95050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 LA CANÇÓ LES TRES DALLAIRES,  APAREIX UNA PERSONA AMB CAP DE BURRO.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7A88093-5E24-994A-B5FF-8BBF27762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5391271"/>
            <a:ext cx="1112536" cy="111253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0C7FB88-5FDA-7D47-A97A-1A15543259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2224" y="5443056"/>
            <a:ext cx="900000" cy="900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79667CB-DF5C-A149-91EB-E3029A6668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0231" y="5404235"/>
            <a:ext cx="900000" cy="90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922E1E0-E3D5-EF4F-A7DB-EF8F3249FB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8264" y="5371360"/>
            <a:ext cx="900000" cy="900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65EBAF9-AB83-3241-881C-89A84B7239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6376" y="5391271"/>
            <a:ext cx="900000" cy="9000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E750683-CB37-0745-A639-D072E6203B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687" y="867787"/>
            <a:ext cx="4000627" cy="4056038"/>
          </a:xfrm>
          <a:prstGeom prst="rect">
            <a:avLst/>
          </a:prstGeom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8FC6D423-D3D4-4A28-CD72-8F339329D80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391271"/>
            <a:ext cx="930569" cy="930569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F81D548D-29A0-258F-C6E8-A059710C788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5534576"/>
            <a:ext cx="719400" cy="7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65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1403648" y="3630235"/>
            <a:ext cx="64087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FCE41-1B70-454A-8FAD-05FD2F77D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149080"/>
            <a:ext cx="2808312" cy="108596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899592" y="6021288"/>
            <a:ext cx="7488832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DC21E82-1024-162F-774A-E7FE2AB9D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02" y="1887254"/>
            <a:ext cx="4204412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544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824584" y="1916832"/>
            <a:ext cx="7206802" cy="43760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al concert que heu vingut a veure.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del concert.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Tingueu en compte que la sessió a la qual assistireu és familiar o escolar, a la sala hi haurà soroll ambient a causa de l’afluència de molts infants.</a:t>
            </a:r>
          </a:p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Hi ha alguns moments en els quals un focus de llum forta enfoca cap al públic, al principi del concert i a la sisena cançó.</a:t>
            </a:r>
          </a:p>
          <a:p>
            <a:pPr>
              <a:lnSpc>
                <a:spcPct val="130000"/>
              </a:lnSpc>
            </a:pPr>
            <a:endParaRPr lang="ca-E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 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1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2: Oriol Martorell</a:t>
            </a:r>
            <a:endParaRPr lang="ca-ES" sz="3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3</a:t>
            </a:fld>
            <a:endParaRPr lang="ca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CDAEB7-D7EF-2711-28DA-D884BBB1B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9" y="2341236"/>
            <a:ext cx="4680520" cy="375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FB4ED95-E6AF-8021-6BE0-D620DD3EC806}"/>
              </a:ext>
            </a:extLst>
          </p:cNvPr>
          <p:cNvSpPr txBox="1"/>
          <p:nvPr/>
        </p:nvSpPr>
        <p:spPr>
          <a:xfrm>
            <a:off x="5364088" y="4088105"/>
            <a:ext cx="1008112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ESCENARI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A17AD05C-5EE3-EF4E-85D0-A788B5F32111}"/>
              </a:ext>
            </a:extLst>
          </p:cNvPr>
          <p:cNvCxnSpPr/>
          <p:nvPr/>
        </p:nvCxnSpPr>
        <p:spPr>
          <a:xfrm>
            <a:off x="1403648" y="2924944"/>
            <a:ext cx="1008112" cy="504056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8F359C3-777C-D1C1-67DC-FD779F5B9BFD}"/>
              </a:ext>
            </a:extLst>
          </p:cNvPr>
          <p:cNvSpPr txBox="1"/>
          <p:nvPr/>
        </p:nvSpPr>
        <p:spPr>
          <a:xfrm>
            <a:off x="683567" y="2640101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AF23F60-3161-2F95-B5C2-38AADAA5E7D9}"/>
              </a:ext>
            </a:extLst>
          </p:cNvPr>
          <p:cNvCxnSpPr/>
          <p:nvPr/>
        </p:nvCxnSpPr>
        <p:spPr>
          <a:xfrm flipV="1">
            <a:off x="1428140" y="5013176"/>
            <a:ext cx="983620" cy="576064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682E8D5-9C97-E75E-4499-70DD097240DE}"/>
              </a:ext>
            </a:extLst>
          </p:cNvPr>
          <p:cNvSpPr txBox="1"/>
          <p:nvPr/>
        </p:nvSpPr>
        <p:spPr>
          <a:xfrm>
            <a:off x="683568" y="5448413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5AABA1C-C591-330E-F272-A3C8A98C6F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62" y="1888194"/>
            <a:ext cx="460078" cy="46007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45E6F53-C2D2-F606-9771-CE5086EC6C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960" y="1900042"/>
            <a:ext cx="460078" cy="46007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429572EF-4359-A73F-8CA0-16C9CE7D73ED}"/>
              </a:ext>
            </a:extLst>
          </p:cNvPr>
          <p:cNvSpPr txBox="1"/>
          <p:nvPr/>
        </p:nvSpPr>
        <p:spPr>
          <a:xfrm>
            <a:off x="2403815" y="2011250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GUARDA-ROBA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C549E8D-6723-1B88-4BAB-6686F608B0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63" y="5794216"/>
            <a:ext cx="525253" cy="52525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9396502-54B4-83D9-E708-E92326B34E4C}"/>
              </a:ext>
            </a:extLst>
          </p:cNvPr>
          <p:cNvSpPr txBox="1"/>
          <p:nvPr/>
        </p:nvSpPr>
        <p:spPr>
          <a:xfrm>
            <a:off x="2313038" y="6042470"/>
            <a:ext cx="144682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ÀREA RELAXADA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7FBDD05-90E2-B4D7-A37A-3369E05D544B}"/>
              </a:ext>
            </a:extLst>
          </p:cNvPr>
          <p:cNvSpPr txBox="1"/>
          <p:nvPr/>
        </p:nvSpPr>
        <p:spPr>
          <a:xfrm>
            <a:off x="5665176" y="1995563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9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194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6053807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AVUI VAIG A L’AUDITORI A VEURE EL CONCERT ULLS CLUCS.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5517232"/>
            <a:ext cx="720080" cy="720080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424354"/>
            <a:ext cx="1281898" cy="85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F3E8E3-B181-DD69-EC1E-C409316B3B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517232"/>
            <a:ext cx="720080" cy="720080"/>
          </a:xfrm>
          <a:prstGeom prst="rect">
            <a:avLst/>
          </a:prstGeom>
        </p:spPr>
      </p:pic>
      <p:pic>
        <p:nvPicPr>
          <p:cNvPr id="11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33754EB4-0243-4A73-9EEA-EF2C36B6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197714" y="5589238"/>
            <a:ext cx="841279" cy="720082"/>
          </a:xfrm>
          <a:prstGeom prst="rect">
            <a:avLst/>
          </a:prstGeom>
          <a:noFill/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90C75E2-55D1-C913-4F32-CD5666E116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367" y="5373216"/>
            <a:ext cx="893817" cy="893817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4</a:t>
            </a:fld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36DBB10-4B66-1040-A77B-4F7080852B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2786" y="965202"/>
            <a:ext cx="6138428" cy="409328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CBF7B50-25CD-C442-8163-F066715F4F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0853" y="5416976"/>
            <a:ext cx="1209147" cy="806295"/>
          </a:xfrm>
          <a:prstGeom prst="rect">
            <a:avLst/>
          </a:prstGeom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7016" y="1052736"/>
            <a:ext cx="7397391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710092"/>
              </p:ext>
            </p:extLst>
          </p:nvPr>
        </p:nvGraphicFramePr>
        <p:xfrm>
          <a:off x="847017" y="2206079"/>
          <a:ext cx="739739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650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488374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A L’ESCENARI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 50</a:t>
                      </a:r>
                      <a:r>
                        <a:rPr lang="es-ES" sz="16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MINUTS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  I   MIRO  </a:t>
                      </a:r>
                      <a:r>
                        <a:rPr lang="es-ES" sz="1600" b="0" baseline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 EN SILENCI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691680" y="3714222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594817" y="5013176"/>
            <a:ext cx="841279" cy="720082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1203560"/>
            <a:ext cx="669262" cy="66926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03BA876-58BF-6A39-473A-340D3FFBF8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013176"/>
            <a:ext cx="811446" cy="8114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50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48880"/>
            <a:ext cx="841279" cy="8412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97292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B8048B-0FB0-7857-B501-9273EC6768A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251" y="3593379"/>
            <a:ext cx="915741" cy="915741"/>
          </a:xfrm>
          <a:prstGeom prst="rect">
            <a:avLst/>
          </a:prstGeom>
        </p:spPr>
      </p:pic>
      <p:pic>
        <p:nvPicPr>
          <p:cNvPr id="19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E4834096-928B-B793-1EDD-03F50394C05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064" y="2306051"/>
            <a:ext cx="893818" cy="8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O PARLO FLUIXET.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37098"/>
            <a:ext cx="623950" cy="62395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AFE8B5D-27A9-34B7-E49E-27E236C913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49080"/>
            <a:ext cx="808856" cy="80885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00" y="4221088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15830B43-57FD-4640-5DEA-0FA66C91AF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5157192"/>
            <a:ext cx="953324" cy="95332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1EA3D92-1AB0-39C5-44F8-FC451F6826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04" y="5445224"/>
            <a:ext cx="659556" cy="65955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2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E4834096-928B-B793-1EDD-03F50394C05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841" y="2967230"/>
            <a:ext cx="893818" cy="8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EL CONCERT COMENÇA AMB 2 MÚSICS TOCANT INSTRUMENTS DE VENT A L’ESCENARI.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E069458-3D19-7840-AE23-970622E0A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5457" y="5421887"/>
            <a:ext cx="896400" cy="8964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C1228FA-D002-324F-822A-52E18141A6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471819"/>
            <a:ext cx="840626" cy="84062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33A9C1E-3916-4044-A188-ED7D35E51A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7864" y="5456350"/>
            <a:ext cx="900000" cy="90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A020ED3-4500-C647-9B18-6D8B72F4A4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2240" y="5427652"/>
            <a:ext cx="900000" cy="900000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B82CD6C4-419B-C140-B57D-D9F91FFD51A1}"/>
              </a:ext>
            </a:extLst>
          </p:cNvPr>
          <p:cNvGrpSpPr/>
          <p:nvPr/>
        </p:nvGrpSpPr>
        <p:grpSpPr>
          <a:xfrm>
            <a:off x="608255" y="919845"/>
            <a:ext cx="7927491" cy="3851007"/>
            <a:chOff x="1115616" y="1264798"/>
            <a:chExt cx="6912768" cy="3358076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39268E6-47DC-9444-9754-4754DDE24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410714" y="1409892"/>
              <a:ext cx="3617670" cy="3147033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608CBC49-2759-FE48-BC1F-9A6937847B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5616" y="1264798"/>
              <a:ext cx="2885846" cy="3358076"/>
            </a:xfrm>
            <a:prstGeom prst="rect">
              <a:avLst/>
            </a:prstGeom>
          </p:spPr>
        </p:pic>
      </p:grpSp>
      <p:pic>
        <p:nvPicPr>
          <p:cNvPr id="20" name="Imagen 19">
            <a:extLst>
              <a:ext uri="{FF2B5EF4-FFF2-40B4-BE49-F238E27FC236}">
                <a16:creationId xmlns:a16="http://schemas.microsoft.com/office/drawing/2014/main" id="{7F921024-DAAF-FE42-A7D7-7E1646D41C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2831" y="5456350"/>
            <a:ext cx="900000" cy="900000"/>
          </a:xfrm>
          <a:prstGeom prst="rect">
            <a:avLst/>
          </a:prstGeom>
        </p:spPr>
      </p:pic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E4834096-928B-B793-1EDD-03F50394C05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19" y="5339302"/>
            <a:ext cx="893818" cy="8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98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I 3 MÚSICS TOCANT INSTRUMENTS I CANTANT ENTRE EL PÚBLIC.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02A9E12-CB80-BD02-4737-71BF883D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ED2631B-0DC2-A34C-9CD3-12C60DB47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34" y="5471819"/>
            <a:ext cx="840626" cy="84062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DE0C976-5F27-6443-9024-EB9FE8AE0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5421986"/>
            <a:ext cx="900000" cy="9000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5D11152-0A00-CC4E-9CDC-9021B9AB9E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9752" y="5445224"/>
            <a:ext cx="900000" cy="9000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E439FD8-1190-6345-895C-9E9CB9FEC9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415501"/>
            <a:ext cx="893819" cy="89381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EE732E3-5A08-7540-B044-415154A7E8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410415"/>
            <a:ext cx="893820" cy="89382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3D59292-57D0-5F4C-96B5-8D3255FE1E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72000" y="5407325"/>
            <a:ext cx="900000" cy="90000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ECE48EE-9A08-D14D-B6F2-1AD0CBD13BD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517232"/>
            <a:ext cx="722736" cy="72273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95DAEB0-F885-8B46-8412-081CD134BBF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517232"/>
            <a:ext cx="722736" cy="722736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85E34DA8-BE78-3245-9418-E156B079185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08" y="1223663"/>
            <a:ext cx="8028384" cy="3682296"/>
          </a:xfrm>
          <a:prstGeom prst="rect">
            <a:avLst/>
          </a:prstGeom>
        </p:spPr>
      </p:pic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040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80528" y="6053807"/>
            <a:ext cx="95050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 LA CANÇÓ QUEC-QUEREC-QUEC SONA UNA FLAUTA I QUAN ACABA ES FA FOSC.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6DB80BD-9DDB-29A3-23DD-A2C76162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7EFFEAC-58DD-4E47-B020-C0AEBCA904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921" y="5398425"/>
            <a:ext cx="1105382" cy="110538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CFDC4B3-CD4C-DB41-8696-CF5723B7D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912" y="5435443"/>
            <a:ext cx="900000" cy="900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0315BF7-1531-A140-A911-3150F1E7AF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6593" y="5445224"/>
            <a:ext cx="900000" cy="90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44421C5-3C74-224E-B9A7-AE493E5DB6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8697" y="5456350"/>
            <a:ext cx="900000" cy="900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32597FE-6124-B04C-8FEE-473746E1C3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66584" y="5419801"/>
            <a:ext cx="900000" cy="9000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164FB14-E629-8C4B-99C1-F89F1F2489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04" y="953817"/>
            <a:ext cx="8100392" cy="4148981"/>
          </a:xfrm>
          <a:prstGeom prst="rect">
            <a:avLst/>
          </a:prstGeom>
        </p:spPr>
      </p:pic>
      <p:pic>
        <p:nvPicPr>
          <p:cNvPr id="13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8528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6074</TotalTime>
  <Words>395</Words>
  <Application>Microsoft Office PowerPoint</Application>
  <PresentationFormat>Presentació en pantalla (4:3)</PresentationFormat>
  <Paragraphs>79</Paragraphs>
  <Slides>11</Slides>
  <Notes>9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Verdana</vt:lpstr>
      <vt:lpstr>Tema de Office</vt:lpstr>
      <vt:lpstr>Presentació del PowerPoint</vt:lpstr>
      <vt:lpstr>Informació general</vt:lpstr>
      <vt:lpstr>Mapa sala 2: Oriol Martorell</vt:lpstr>
      <vt:lpstr>Presentació del PowerPoint</vt:lpstr>
      <vt:lpstr>       INFORMACIÓ DEL CONCERT</vt:lpstr>
      <vt:lpstr>NORMES AUDITORI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rrhh.crab@gmail.com</cp:lastModifiedBy>
  <cp:revision>438</cp:revision>
  <dcterms:created xsi:type="dcterms:W3CDTF">2020-04-15T16:03:28Z</dcterms:created>
  <dcterms:modified xsi:type="dcterms:W3CDTF">2023-02-01T12:56:31Z</dcterms:modified>
</cp:coreProperties>
</file>